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61" r:id="rId4"/>
    <p:sldId id="264" r:id="rId5"/>
    <p:sldId id="272" r:id="rId6"/>
    <p:sldId id="262" r:id="rId7"/>
    <p:sldId id="267" r:id="rId8"/>
    <p:sldId id="266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dro Almeida" initials="PA" lastIdx="1" clrIdx="0"/>
  <p:cmAuthor id="2" name="bss-ieeta" initials="b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em Estilo, Sem Grelh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em Estilo, Tabela com Grelh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dionisio" userId="37c75020f601973c" providerId="LiveId" clId="{5AE834FE-9117-4194-A2D7-2E2A6681BD59}"/>
    <pc:docChg chg="undo custSel modSld">
      <pc:chgData name="Jodionisio" userId="37c75020f601973c" providerId="LiveId" clId="{5AE834FE-9117-4194-A2D7-2E2A6681BD59}" dt="2022-06-04T16:31:53.144" v="49" actId="14100"/>
      <pc:docMkLst>
        <pc:docMk/>
      </pc:docMkLst>
      <pc:sldChg chg="modSp mod">
        <pc:chgData name="Jodionisio" userId="37c75020f601973c" providerId="LiveId" clId="{5AE834FE-9117-4194-A2D7-2E2A6681BD59}" dt="2022-06-04T15:46:36.881" v="47" actId="20577"/>
        <pc:sldMkLst>
          <pc:docMk/>
          <pc:sldMk cId="26788421" sldId="262"/>
        </pc:sldMkLst>
        <pc:spChg chg="mod">
          <ac:chgData name="Jodionisio" userId="37c75020f601973c" providerId="LiveId" clId="{5AE834FE-9117-4194-A2D7-2E2A6681BD59}" dt="2022-06-04T15:46:36.881" v="47" actId="20577"/>
          <ac:spMkLst>
            <pc:docMk/>
            <pc:sldMk cId="26788421" sldId="262"/>
            <ac:spMk id="8" creationId="{98C6878B-5E93-F341-AC77-2423C100D7C5}"/>
          </ac:spMkLst>
        </pc:spChg>
      </pc:sldChg>
      <pc:sldChg chg="modSp mod">
        <pc:chgData name="Jodionisio" userId="37c75020f601973c" providerId="LiveId" clId="{5AE834FE-9117-4194-A2D7-2E2A6681BD59}" dt="2022-06-04T16:30:14.772" v="48" actId="14100"/>
        <pc:sldMkLst>
          <pc:docMk/>
          <pc:sldMk cId="137432144" sldId="266"/>
        </pc:sldMkLst>
        <pc:spChg chg="mod">
          <ac:chgData name="Jodionisio" userId="37c75020f601973c" providerId="LiveId" clId="{5AE834FE-9117-4194-A2D7-2E2A6681BD59}" dt="2022-06-04T16:30:14.772" v="48" actId="14100"/>
          <ac:spMkLst>
            <pc:docMk/>
            <pc:sldMk cId="137432144" sldId="266"/>
            <ac:spMk id="16" creationId="{7BEAC418-ECB8-9F48-BE87-25E2BD3D79F4}"/>
          </ac:spMkLst>
        </pc:spChg>
      </pc:sldChg>
      <pc:sldChg chg="modSp mod">
        <pc:chgData name="Jodionisio" userId="37c75020f601973c" providerId="LiveId" clId="{5AE834FE-9117-4194-A2D7-2E2A6681BD59}" dt="2022-06-04T16:31:53.144" v="49" actId="14100"/>
        <pc:sldMkLst>
          <pc:docMk/>
          <pc:sldMk cId="2304378710" sldId="271"/>
        </pc:sldMkLst>
        <pc:spChg chg="mod">
          <ac:chgData name="Jodionisio" userId="37c75020f601973c" providerId="LiveId" clId="{5AE834FE-9117-4194-A2D7-2E2A6681BD59}" dt="2022-06-04T16:31:53.144" v="49" actId="14100"/>
          <ac:spMkLst>
            <pc:docMk/>
            <pc:sldMk cId="2304378710" sldId="271"/>
            <ac:spMk id="16" creationId="{7BEAC418-ECB8-9F48-BE87-25E2BD3D79F4}"/>
          </ac:spMkLst>
        </pc:spChg>
      </pc:sldChg>
    </pc:docChg>
  </pc:docChgLst>
  <pc:docChgLst>
    <pc:chgData name="Utilizador Convidado" providerId="Windows Live" clId="Web-{1D3E4E0B-2AD8-427D-B033-6B345D6D15EE}"/>
    <pc:docChg chg="modSld">
      <pc:chgData name="Utilizador Convidado" userId="" providerId="Windows Live" clId="Web-{1D3E4E0B-2AD8-427D-B033-6B345D6D15EE}" dt="2022-04-21T09:09:13.791" v="13" actId="20577"/>
      <pc:docMkLst>
        <pc:docMk/>
      </pc:docMkLst>
      <pc:sldChg chg="modSp">
        <pc:chgData name="Utilizador Convidado" userId="" providerId="Windows Live" clId="Web-{1D3E4E0B-2AD8-427D-B033-6B345D6D15EE}" dt="2022-04-21T09:08:55.650" v="0" actId="20577"/>
        <pc:sldMkLst>
          <pc:docMk/>
          <pc:sldMk cId="137432144" sldId="266"/>
        </pc:sldMkLst>
        <pc:spChg chg="mod">
          <ac:chgData name="Utilizador Convidado" userId="" providerId="Windows Live" clId="Web-{1D3E4E0B-2AD8-427D-B033-6B345D6D15EE}" dt="2022-04-21T09:08:55.650" v="0" actId="20577"/>
          <ac:spMkLst>
            <pc:docMk/>
            <pc:sldMk cId="137432144" sldId="266"/>
            <ac:spMk id="8" creationId="{98C6878B-5E93-F341-AC77-2423C100D7C5}"/>
          </ac:spMkLst>
        </pc:spChg>
      </pc:sldChg>
      <pc:sldChg chg="modSp">
        <pc:chgData name="Utilizador Convidado" userId="" providerId="Windows Live" clId="Web-{1D3E4E0B-2AD8-427D-B033-6B345D6D15EE}" dt="2022-04-21T09:09:13.791" v="13" actId="20577"/>
        <pc:sldMkLst>
          <pc:docMk/>
          <pc:sldMk cId="2303796329" sldId="267"/>
        </pc:sldMkLst>
        <pc:spChg chg="mod">
          <ac:chgData name="Utilizador Convidado" userId="" providerId="Windows Live" clId="Web-{1D3E4E0B-2AD8-427D-B033-6B345D6D15EE}" dt="2022-04-21T09:09:13.791" v="13" actId="20577"/>
          <ac:spMkLst>
            <pc:docMk/>
            <pc:sldMk cId="2303796329" sldId="267"/>
            <ac:spMk id="8" creationId="{98C6878B-5E93-F341-AC77-2423C100D7C5}"/>
          </ac:spMkLst>
        </pc:spChg>
      </pc:sldChg>
    </pc:docChg>
  </pc:docChgLst>
  <pc:docChgLst>
    <pc:chgData name="Utilizador Convidado" providerId="Windows Live" clId="Web-{DDE2E273-C74F-43EA-8C90-B8AF8FCEF664}"/>
    <pc:docChg chg="modSld">
      <pc:chgData name="Utilizador Convidado" userId="" providerId="Windows Live" clId="Web-{DDE2E273-C74F-43EA-8C90-B8AF8FCEF664}" dt="2022-04-19T17:25:52.285" v="377" actId="20577"/>
      <pc:docMkLst>
        <pc:docMk/>
      </pc:docMkLst>
      <pc:sldChg chg="modSp">
        <pc:chgData name="Utilizador Convidado" userId="" providerId="Windows Live" clId="Web-{DDE2E273-C74F-43EA-8C90-B8AF8FCEF664}" dt="2022-04-19T17:21:31.645" v="272" actId="20577"/>
        <pc:sldMkLst>
          <pc:docMk/>
          <pc:sldMk cId="26788421" sldId="262"/>
        </pc:sldMkLst>
        <pc:spChg chg="mod">
          <ac:chgData name="Utilizador Convidado" userId="" providerId="Windows Live" clId="Web-{DDE2E273-C74F-43EA-8C90-B8AF8FCEF664}" dt="2022-04-19T17:21:31.645" v="272" actId="20577"/>
          <ac:spMkLst>
            <pc:docMk/>
            <pc:sldMk cId="26788421" sldId="262"/>
            <ac:spMk id="8" creationId="{98C6878B-5E93-F341-AC77-2423C100D7C5}"/>
          </ac:spMkLst>
        </pc:spChg>
      </pc:sldChg>
      <pc:sldChg chg="modSp">
        <pc:chgData name="Utilizador Convidado" userId="" providerId="Windows Live" clId="Web-{DDE2E273-C74F-43EA-8C90-B8AF8FCEF664}" dt="2022-04-19T17:25:52.285" v="377" actId="20577"/>
        <pc:sldMkLst>
          <pc:docMk/>
          <pc:sldMk cId="137432144" sldId="266"/>
        </pc:sldMkLst>
        <pc:spChg chg="mod">
          <ac:chgData name="Utilizador Convidado" userId="" providerId="Windows Live" clId="Web-{DDE2E273-C74F-43EA-8C90-B8AF8FCEF664}" dt="2022-04-19T17:25:52.285" v="377" actId="20577"/>
          <ac:spMkLst>
            <pc:docMk/>
            <pc:sldMk cId="137432144" sldId="266"/>
            <ac:spMk id="8" creationId="{98C6878B-5E93-F341-AC77-2423C100D7C5}"/>
          </ac:spMkLst>
        </pc:spChg>
      </pc:sldChg>
      <pc:sldChg chg="modSp">
        <pc:chgData name="Utilizador Convidado" userId="" providerId="Windows Live" clId="Web-{DDE2E273-C74F-43EA-8C90-B8AF8FCEF664}" dt="2022-04-19T17:24:59.001" v="342" actId="20577"/>
        <pc:sldMkLst>
          <pc:docMk/>
          <pc:sldMk cId="2303796329" sldId="267"/>
        </pc:sldMkLst>
        <pc:spChg chg="mod">
          <ac:chgData name="Utilizador Convidado" userId="" providerId="Windows Live" clId="Web-{DDE2E273-C74F-43EA-8C90-B8AF8FCEF664}" dt="2022-04-19T17:24:59.001" v="342" actId="20577"/>
          <ac:spMkLst>
            <pc:docMk/>
            <pc:sldMk cId="2303796329" sldId="267"/>
            <ac:spMk id="8" creationId="{98C6878B-5E93-F341-AC77-2423C100D7C5}"/>
          </ac:spMkLst>
        </pc:spChg>
      </pc:sldChg>
      <pc:sldChg chg="modSp">
        <pc:chgData name="Utilizador Convidado" userId="" providerId="Windows Live" clId="Web-{DDE2E273-C74F-43EA-8C90-B8AF8FCEF664}" dt="2022-04-19T17:18:05.539" v="172"/>
        <pc:sldMkLst>
          <pc:docMk/>
          <pc:sldMk cId="861656686" sldId="272"/>
        </pc:sldMkLst>
        <pc:graphicFrameChg chg="mod modGraphic">
          <ac:chgData name="Utilizador Convidado" userId="" providerId="Windows Live" clId="Web-{DDE2E273-C74F-43EA-8C90-B8AF8FCEF664}" dt="2022-04-19T17:18:05.539" v="172"/>
          <ac:graphicFrameMkLst>
            <pc:docMk/>
            <pc:sldMk cId="861656686" sldId="272"/>
            <ac:graphicFrameMk id="2" creationId="{C88A1F19-17DE-557A-ED36-46EEF19E27C4}"/>
          </ac:graphicFrameMkLst>
        </pc:graphicFrameChg>
      </pc:sldChg>
    </pc:docChg>
  </pc:docChgLst>
  <pc:docChgLst>
    <pc:chgData name="Jodionisio" userId="37c75020f601973c" providerId="LiveId" clId="{934D8873-7E5D-4EF2-AFE0-16DF47E2B5A5}"/>
    <pc:docChg chg="undo custSel modSld">
      <pc:chgData name="Jodionisio" userId="37c75020f601973c" providerId="LiveId" clId="{934D8873-7E5D-4EF2-AFE0-16DF47E2B5A5}" dt="2022-04-20T21:40:53.563" v="326" actId="20577"/>
      <pc:docMkLst>
        <pc:docMk/>
      </pc:docMkLst>
      <pc:sldChg chg="modSp mod">
        <pc:chgData name="Jodionisio" userId="37c75020f601973c" providerId="LiveId" clId="{934D8873-7E5D-4EF2-AFE0-16DF47E2B5A5}" dt="2022-04-20T21:40:42.871" v="322" actId="20577"/>
        <pc:sldMkLst>
          <pc:docMk/>
          <pc:sldMk cId="137432144" sldId="266"/>
        </pc:sldMkLst>
        <pc:spChg chg="mod">
          <ac:chgData name="Jodionisio" userId="37c75020f601973c" providerId="LiveId" clId="{934D8873-7E5D-4EF2-AFE0-16DF47E2B5A5}" dt="2022-04-20T21:40:42.871" v="322" actId="20577"/>
          <ac:spMkLst>
            <pc:docMk/>
            <pc:sldMk cId="137432144" sldId="266"/>
            <ac:spMk id="12" creationId="{B1222CC1-5A56-ED4F-96F7-BA05E71FBDB4}"/>
          </ac:spMkLst>
        </pc:spChg>
      </pc:sldChg>
      <pc:sldChg chg="modSp mod">
        <pc:chgData name="Jodionisio" userId="37c75020f601973c" providerId="LiveId" clId="{934D8873-7E5D-4EF2-AFE0-16DF47E2B5A5}" dt="2022-04-20T21:40:31.884" v="318" actId="20577"/>
        <pc:sldMkLst>
          <pc:docMk/>
          <pc:sldMk cId="2303796329" sldId="267"/>
        </pc:sldMkLst>
        <pc:spChg chg="mod">
          <ac:chgData name="Jodionisio" userId="37c75020f601973c" providerId="LiveId" clId="{934D8873-7E5D-4EF2-AFE0-16DF47E2B5A5}" dt="2022-04-20T21:40:17.131" v="314" actId="20577"/>
          <ac:spMkLst>
            <pc:docMk/>
            <pc:sldMk cId="2303796329" sldId="267"/>
            <ac:spMk id="8" creationId="{98C6878B-5E93-F341-AC77-2423C100D7C5}"/>
          </ac:spMkLst>
        </pc:spChg>
        <pc:spChg chg="mod">
          <ac:chgData name="Jodionisio" userId="37c75020f601973c" providerId="LiveId" clId="{934D8873-7E5D-4EF2-AFE0-16DF47E2B5A5}" dt="2022-04-20T21:40:31.884" v="318" actId="20577"/>
          <ac:spMkLst>
            <pc:docMk/>
            <pc:sldMk cId="2303796329" sldId="267"/>
            <ac:spMk id="13" creationId="{B1222CC1-5A56-ED4F-96F7-BA05E71FBDB4}"/>
          </ac:spMkLst>
        </pc:spChg>
        <pc:picChg chg="mod">
          <ac:chgData name="Jodionisio" userId="37c75020f601973c" providerId="LiveId" clId="{934D8873-7E5D-4EF2-AFE0-16DF47E2B5A5}" dt="2022-04-20T21:38:25.748" v="297" actId="1076"/>
          <ac:picMkLst>
            <pc:docMk/>
            <pc:sldMk cId="2303796329" sldId="267"/>
            <ac:picMk id="1026" creationId="{00000000-0000-0000-0000-000000000000}"/>
          </ac:picMkLst>
        </pc:picChg>
      </pc:sldChg>
      <pc:sldChg chg="modSp mod">
        <pc:chgData name="Jodionisio" userId="37c75020f601973c" providerId="LiveId" clId="{934D8873-7E5D-4EF2-AFE0-16DF47E2B5A5}" dt="2022-04-20T21:40:53.563" v="326" actId="20577"/>
        <pc:sldMkLst>
          <pc:docMk/>
          <pc:sldMk cId="2304378710" sldId="271"/>
        </pc:sldMkLst>
        <pc:spChg chg="mod">
          <ac:chgData name="Jodionisio" userId="37c75020f601973c" providerId="LiveId" clId="{934D8873-7E5D-4EF2-AFE0-16DF47E2B5A5}" dt="2022-04-20T21:37:37.201" v="295" actId="20577"/>
          <ac:spMkLst>
            <pc:docMk/>
            <pc:sldMk cId="2304378710" sldId="271"/>
            <ac:spMk id="8" creationId="{98C6878B-5E93-F341-AC77-2423C100D7C5}"/>
          </ac:spMkLst>
        </pc:spChg>
        <pc:spChg chg="mod">
          <ac:chgData name="Jodionisio" userId="37c75020f601973c" providerId="LiveId" clId="{934D8873-7E5D-4EF2-AFE0-16DF47E2B5A5}" dt="2022-04-20T21:40:53.563" v="326" actId="20577"/>
          <ac:spMkLst>
            <pc:docMk/>
            <pc:sldMk cId="2304378710" sldId="271"/>
            <ac:spMk id="12" creationId="{B1222CC1-5A56-ED4F-96F7-BA05E71FBDB4}"/>
          </ac:spMkLst>
        </pc:spChg>
        <pc:picChg chg="mod">
          <ac:chgData name="Jodionisio" userId="37c75020f601973c" providerId="LiveId" clId="{934D8873-7E5D-4EF2-AFE0-16DF47E2B5A5}" dt="2022-04-20T21:37:08.730" v="291" actId="1076"/>
          <ac:picMkLst>
            <pc:docMk/>
            <pc:sldMk cId="2304378710" sldId="271"/>
            <ac:picMk id="10" creationId="{00000000-0000-0000-0000-000000000000}"/>
          </ac:picMkLst>
        </pc:picChg>
      </pc:sldChg>
    </pc:docChg>
  </pc:docChgLst>
  <pc:docChgLst>
    <pc:chgData name="Jodionisio" userId="37c75020f601973c" providerId="LiveId" clId="{274EC25B-3035-49DE-9B6E-BABD826E9FFB}"/>
    <pc:docChg chg="undo custSel addSld modSld">
      <pc:chgData name="Jodionisio" userId="37c75020f601973c" providerId="LiveId" clId="{274EC25B-3035-49DE-9B6E-BABD826E9FFB}" dt="2022-04-21T14:57:59.804" v="2723" actId="20577"/>
      <pc:docMkLst>
        <pc:docMk/>
      </pc:docMkLst>
      <pc:sldChg chg="modSp mod">
        <pc:chgData name="Jodionisio" userId="37c75020f601973c" providerId="LiveId" clId="{274EC25B-3035-49DE-9B6E-BABD826E9FFB}" dt="2022-04-13T07:30:57.776" v="158" actId="20577"/>
        <pc:sldMkLst>
          <pc:docMk/>
          <pc:sldMk cId="2757485124" sldId="256"/>
        </pc:sldMkLst>
        <pc:spChg chg="mod">
          <ac:chgData name="Jodionisio" userId="37c75020f601973c" providerId="LiveId" clId="{274EC25B-3035-49DE-9B6E-BABD826E9FFB}" dt="2022-04-13T07:30:57.776" v="158" actId="20577"/>
          <ac:spMkLst>
            <pc:docMk/>
            <pc:sldMk cId="2757485124" sldId="256"/>
            <ac:spMk id="8" creationId="{98C6878B-5E93-F341-AC77-2423C100D7C5}"/>
          </ac:spMkLst>
        </pc:spChg>
        <pc:spChg chg="mod">
          <ac:chgData name="Jodionisio" userId="37c75020f601973c" providerId="LiveId" clId="{274EC25B-3035-49DE-9B6E-BABD826E9FFB}" dt="2022-04-13T07:28:28.726" v="66" actId="20577"/>
          <ac:spMkLst>
            <pc:docMk/>
            <pc:sldMk cId="2757485124" sldId="256"/>
            <ac:spMk id="12" creationId="{B1222CC1-5A56-ED4F-96F7-BA05E71FBDB4}"/>
          </ac:spMkLst>
        </pc:spChg>
      </pc:sldChg>
      <pc:sldChg chg="modSp mod">
        <pc:chgData name="Jodionisio" userId="37c75020f601973c" providerId="LiveId" clId="{274EC25B-3035-49DE-9B6E-BABD826E9FFB}" dt="2022-04-13T09:37:24.334" v="1869" actId="20577"/>
        <pc:sldMkLst>
          <pc:docMk/>
          <pc:sldMk cId="2016089642" sldId="259"/>
        </pc:sldMkLst>
        <pc:spChg chg="mod">
          <ac:chgData name="Jodionisio" userId="37c75020f601973c" providerId="LiveId" clId="{274EC25B-3035-49DE-9B6E-BABD826E9FFB}" dt="2022-04-13T09:24:03.226" v="1440" actId="27636"/>
          <ac:spMkLst>
            <pc:docMk/>
            <pc:sldMk cId="2016089642" sldId="259"/>
            <ac:spMk id="4" creationId="{A0444A69-BE00-3241-983C-B54ED0DD8D1E}"/>
          </ac:spMkLst>
        </pc:spChg>
        <pc:spChg chg="mod">
          <ac:chgData name="Jodionisio" userId="37c75020f601973c" providerId="LiveId" clId="{274EC25B-3035-49DE-9B6E-BABD826E9FFB}" dt="2022-04-13T08:01:03.323" v="664" actId="20577"/>
          <ac:spMkLst>
            <pc:docMk/>
            <pc:sldMk cId="2016089642" sldId="259"/>
            <ac:spMk id="8" creationId="{98C6878B-5E93-F341-AC77-2423C100D7C5}"/>
          </ac:spMkLst>
        </pc:spChg>
        <pc:spChg chg="mod">
          <ac:chgData name="Jodionisio" userId="37c75020f601973c" providerId="LiveId" clId="{274EC25B-3035-49DE-9B6E-BABD826E9FFB}" dt="2022-04-13T07:32:15.706" v="189" actId="14100"/>
          <ac:spMkLst>
            <pc:docMk/>
            <pc:sldMk cId="2016089642" sldId="259"/>
            <ac:spMk id="9" creationId="{1691C457-C628-2749-9A63-2C7FDE4A72B7}"/>
          </ac:spMkLst>
        </pc:spChg>
        <pc:spChg chg="mod">
          <ac:chgData name="Jodionisio" userId="37c75020f601973c" providerId="LiveId" clId="{274EC25B-3035-49DE-9B6E-BABD826E9FFB}" dt="2022-04-13T09:37:24.334" v="1869" actId="20577"/>
          <ac:spMkLst>
            <pc:docMk/>
            <pc:sldMk cId="2016089642" sldId="259"/>
            <ac:spMk id="12" creationId="{B1222CC1-5A56-ED4F-96F7-BA05E71FBDB4}"/>
          </ac:spMkLst>
        </pc:spChg>
      </pc:sldChg>
      <pc:sldChg chg="modSp mod">
        <pc:chgData name="Jodionisio" userId="37c75020f601973c" providerId="LiveId" clId="{274EC25B-3035-49DE-9B6E-BABD826E9FFB}" dt="2022-04-13T09:37:18.064" v="1865" actId="20577"/>
        <pc:sldMkLst>
          <pc:docMk/>
          <pc:sldMk cId="779421566" sldId="261"/>
        </pc:sldMkLst>
        <pc:spChg chg="mod">
          <ac:chgData name="Jodionisio" userId="37c75020f601973c" providerId="LiveId" clId="{274EC25B-3035-49DE-9B6E-BABD826E9FFB}" dt="2022-04-13T09:17:50.810" v="1428" actId="20577"/>
          <ac:spMkLst>
            <pc:docMk/>
            <pc:sldMk cId="779421566" sldId="261"/>
            <ac:spMk id="8" creationId="{98C6878B-5E93-F341-AC77-2423C100D7C5}"/>
          </ac:spMkLst>
        </pc:spChg>
        <pc:spChg chg="mod">
          <ac:chgData name="Jodionisio" userId="37c75020f601973c" providerId="LiveId" clId="{274EC25B-3035-49DE-9B6E-BABD826E9FFB}" dt="2022-04-13T09:37:18.064" v="1865" actId="20577"/>
          <ac:spMkLst>
            <pc:docMk/>
            <pc:sldMk cId="779421566" sldId="261"/>
            <ac:spMk id="9" creationId="{B1222CC1-5A56-ED4F-96F7-BA05E71FBDB4}"/>
          </ac:spMkLst>
        </pc:spChg>
        <pc:spChg chg="mod">
          <ac:chgData name="Jodionisio" userId="37c75020f601973c" providerId="LiveId" clId="{274EC25B-3035-49DE-9B6E-BABD826E9FFB}" dt="2022-04-13T09:24:03.230" v="1441" actId="27636"/>
          <ac:spMkLst>
            <pc:docMk/>
            <pc:sldMk cId="779421566" sldId="261"/>
            <ac:spMk id="14" creationId="{9FD51810-9772-5648-B7D2-55A94A12203C}"/>
          </ac:spMkLst>
        </pc:spChg>
        <pc:spChg chg="mod">
          <ac:chgData name="Jodionisio" userId="37c75020f601973c" providerId="LiveId" clId="{274EC25B-3035-49DE-9B6E-BABD826E9FFB}" dt="2022-04-13T08:01:31.168" v="665"/>
          <ac:spMkLst>
            <pc:docMk/>
            <pc:sldMk cId="779421566" sldId="261"/>
            <ac:spMk id="15" creationId="{E0B9A3B4-9ADE-9940-ADDC-9ECF091DCC7C}"/>
          </ac:spMkLst>
        </pc:spChg>
        <pc:picChg chg="mod ord">
          <ac:chgData name="Jodionisio" userId="37c75020f601973c" providerId="LiveId" clId="{274EC25B-3035-49DE-9B6E-BABD826E9FFB}" dt="2022-04-13T08:26:00.319" v="1240" actId="167"/>
          <ac:picMkLst>
            <pc:docMk/>
            <pc:sldMk cId="779421566" sldId="261"/>
            <ac:picMk id="2" creationId="{C88E39A3-25F3-564A-86DB-E6AB9225D407}"/>
          </ac:picMkLst>
        </pc:picChg>
      </pc:sldChg>
      <pc:sldChg chg="modSp mod">
        <pc:chgData name="Jodionisio" userId="37c75020f601973c" providerId="LiveId" clId="{274EC25B-3035-49DE-9B6E-BABD826E9FFB}" dt="2022-04-13T09:24:03.207" v="1436" actId="27636"/>
        <pc:sldMkLst>
          <pc:docMk/>
          <pc:sldMk cId="26788421" sldId="262"/>
        </pc:sldMkLst>
        <pc:spChg chg="mod">
          <ac:chgData name="Jodionisio" userId="37c75020f601973c" providerId="LiveId" clId="{274EC25B-3035-49DE-9B6E-BABD826E9FFB}" dt="2022-04-13T09:24:03.207" v="1436" actId="27636"/>
          <ac:spMkLst>
            <pc:docMk/>
            <pc:sldMk cId="26788421" sldId="262"/>
            <ac:spMk id="15" creationId="{D1A1DD5F-2265-2946-BAA4-7664D26BCF1F}"/>
          </ac:spMkLst>
        </pc:spChg>
      </pc:sldChg>
      <pc:sldChg chg="addSp modSp mod">
        <pc:chgData name="Jodionisio" userId="37c75020f601973c" providerId="LiveId" clId="{274EC25B-3035-49DE-9B6E-BABD826E9FFB}" dt="2022-04-13T09:37:11.910" v="1861" actId="20577"/>
        <pc:sldMkLst>
          <pc:docMk/>
          <pc:sldMk cId="2667691545" sldId="264"/>
        </pc:sldMkLst>
        <pc:spChg chg="add mod">
          <ac:chgData name="Jodionisio" userId="37c75020f601973c" providerId="LiveId" clId="{274EC25B-3035-49DE-9B6E-BABD826E9FFB}" dt="2022-04-13T09:26:35.735" v="1705" actId="20577"/>
          <ac:spMkLst>
            <pc:docMk/>
            <pc:sldMk cId="2667691545" sldId="264"/>
            <ac:spMk id="3" creationId="{B48211C1-2189-4EC5-9503-FEEC00BBCFB0}"/>
          </ac:spMkLst>
        </pc:spChg>
        <pc:spChg chg="mod">
          <ac:chgData name="Jodionisio" userId="37c75020f601973c" providerId="LiveId" clId="{274EC25B-3035-49DE-9B6E-BABD826E9FFB}" dt="2022-04-13T09:26:12.550" v="1702" actId="1076"/>
          <ac:spMkLst>
            <pc:docMk/>
            <pc:sldMk cId="2667691545" sldId="264"/>
            <ac:spMk id="8" creationId="{98C6878B-5E93-F341-AC77-2423C100D7C5}"/>
          </ac:spMkLst>
        </pc:spChg>
        <pc:spChg chg="mod">
          <ac:chgData name="Jodionisio" userId="37c75020f601973c" providerId="LiveId" clId="{274EC25B-3035-49DE-9B6E-BABD826E9FFB}" dt="2022-04-13T09:37:11.910" v="1861" actId="20577"/>
          <ac:spMkLst>
            <pc:docMk/>
            <pc:sldMk cId="2667691545" sldId="264"/>
            <ac:spMk id="9" creationId="{B1222CC1-5A56-ED4F-96F7-BA05E71FBDB4}"/>
          </ac:spMkLst>
        </pc:spChg>
        <pc:spChg chg="mod">
          <ac:chgData name="Jodionisio" userId="37c75020f601973c" providerId="LiveId" clId="{274EC25B-3035-49DE-9B6E-BABD826E9FFB}" dt="2022-04-13T09:24:03.195" v="1435" actId="27636"/>
          <ac:spMkLst>
            <pc:docMk/>
            <pc:sldMk cId="2667691545" sldId="264"/>
            <ac:spMk id="15" creationId="{09322590-479D-BF42-8D4E-909F8CC3367F}"/>
          </ac:spMkLst>
        </pc:spChg>
        <pc:spChg chg="mod">
          <ac:chgData name="Jodionisio" userId="37c75020f601973c" providerId="LiveId" clId="{274EC25B-3035-49DE-9B6E-BABD826E9FFB}" dt="2022-04-13T09:20:28.252" v="1432" actId="14100"/>
          <ac:spMkLst>
            <pc:docMk/>
            <pc:sldMk cId="2667691545" sldId="264"/>
            <ac:spMk id="16" creationId="{8736646C-38E8-5E47-A075-5FCAA762E172}"/>
          </ac:spMkLst>
        </pc:spChg>
      </pc:sldChg>
      <pc:sldChg chg="modSp mod">
        <pc:chgData name="Jodionisio" userId="37c75020f601973c" providerId="LiveId" clId="{274EC25B-3035-49DE-9B6E-BABD826E9FFB}" dt="2022-04-21T14:57:59.804" v="2723" actId="20577"/>
        <pc:sldMkLst>
          <pc:docMk/>
          <pc:sldMk cId="137432144" sldId="266"/>
        </pc:sldMkLst>
        <pc:spChg chg="mod">
          <ac:chgData name="Jodionisio" userId="37c75020f601973c" providerId="LiveId" clId="{274EC25B-3035-49DE-9B6E-BABD826E9FFB}" dt="2022-04-21T14:57:59.804" v="2723" actId="20577"/>
          <ac:spMkLst>
            <pc:docMk/>
            <pc:sldMk cId="137432144" sldId="266"/>
            <ac:spMk id="8" creationId="{98C6878B-5E93-F341-AC77-2423C100D7C5}"/>
          </ac:spMkLst>
        </pc:spChg>
        <pc:spChg chg="mod">
          <ac:chgData name="Jodionisio" userId="37c75020f601973c" providerId="LiveId" clId="{274EC25B-3035-49DE-9B6E-BABD826E9FFB}" dt="2022-04-13T09:24:03.216" v="1438" actId="27636"/>
          <ac:spMkLst>
            <pc:docMk/>
            <pc:sldMk cId="137432144" sldId="266"/>
            <ac:spMk id="15" creationId="{5EE5E829-4A87-BE4D-AA40-C36B52C6C549}"/>
          </ac:spMkLst>
        </pc:spChg>
      </pc:sldChg>
      <pc:sldChg chg="modSp mod">
        <pc:chgData name="Jodionisio" userId="37c75020f601973c" providerId="LiveId" clId="{274EC25B-3035-49DE-9B6E-BABD826E9FFB}" dt="2022-04-13T09:24:03.211" v="1437" actId="27636"/>
        <pc:sldMkLst>
          <pc:docMk/>
          <pc:sldMk cId="2303796329" sldId="267"/>
        </pc:sldMkLst>
        <pc:spChg chg="mod">
          <ac:chgData name="Jodionisio" userId="37c75020f601973c" providerId="LiveId" clId="{274EC25B-3035-49DE-9B6E-BABD826E9FFB}" dt="2022-04-13T09:24:03.211" v="1437" actId="27636"/>
          <ac:spMkLst>
            <pc:docMk/>
            <pc:sldMk cId="2303796329" sldId="267"/>
            <ac:spMk id="15" creationId="{D1A1DD5F-2265-2946-BAA4-7664D26BCF1F}"/>
          </ac:spMkLst>
        </pc:spChg>
      </pc:sldChg>
      <pc:sldChg chg="modSp mod">
        <pc:chgData name="Jodionisio" userId="37c75020f601973c" providerId="LiveId" clId="{274EC25B-3035-49DE-9B6E-BABD826E9FFB}" dt="2022-04-13T09:24:03.222" v="1439" actId="27636"/>
        <pc:sldMkLst>
          <pc:docMk/>
          <pc:sldMk cId="2304378710" sldId="271"/>
        </pc:sldMkLst>
        <pc:spChg chg="mod">
          <ac:chgData name="Jodionisio" userId="37c75020f601973c" providerId="LiveId" clId="{274EC25B-3035-49DE-9B6E-BABD826E9FFB}" dt="2022-04-13T09:24:03.222" v="1439" actId="27636"/>
          <ac:spMkLst>
            <pc:docMk/>
            <pc:sldMk cId="2304378710" sldId="271"/>
            <ac:spMk id="15" creationId="{5EE5E829-4A87-BE4D-AA40-C36B52C6C549}"/>
          </ac:spMkLst>
        </pc:spChg>
      </pc:sldChg>
      <pc:sldChg chg="addSp delSp modSp add mod">
        <pc:chgData name="Jodionisio" userId="37c75020f601973c" providerId="LiveId" clId="{274EC25B-3035-49DE-9B6E-BABD826E9FFB}" dt="2022-04-13T10:27:11.880" v="2691" actId="1076"/>
        <pc:sldMkLst>
          <pc:docMk/>
          <pc:sldMk cId="861656686" sldId="272"/>
        </pc:sldMkLst>
        <pc:spChg chg="mod">
          <ac:chgData name="Jodionisio" userId="37c75020f601973c" providerId="LiveId" clId="{274EC25B-3035-49DE-9B6E-BABD826E9FFB}" dt="2022-04-13T09:50:27.300" v="2106" actId="14100"/>
          <ac:spMkLst>
            <pc:docMk/>
            <pc:sldMk cId="861656686" sldId="272"/>
            <ac:spMk id="3" creationId="{B48211C1-2189-4EC5-9503-FEEC00BBCFB0}"/>
          </ac:spMkLst>
        </pc:spChg>
        <pc:spChg chg="del mod">
          <ac:chgData name="Jodionisio" userId="37c75020f601973c" providerId="LiveId" clId="{274EC25B-3035-49DE-9B6E-BABD826E9FFB}" dt="2022-04-13T09:31:26.448" v="1756" actId="478"/>
          <ac:spMkLst>
            <pc:docMk/>
            <pc:sldMk cId="861656686" sldId="272"/>
            <ac:spMk id="8" creationId="{98C6878B-5E93-F341-AC77-2423C100D7C5}"/>
          </ac:spMkLst>
        </pc:spChg>
        <pc:spChg chg="mod">
          <ac:chgData name="Jodionisio" userId="37c75020f601973c" providerId="LiveId" clId="{274EC25B-3035-49DE-9B6E-BABD826E9FFB}" dt="2022-04-13T09:37:03.071" v="1857" actId="20577"/>
          <ac:spMkLst>
            <pc:docMk/>
            <pc:sldMk cId="861656686" sldId="272"/>
            <ac:spMk id="9" creationId="{B1222CC1-5A56-ED4F-96F7-BA05E71FBDB4}"/>
          </ac:spMkLst>
        </pc:spChg>
        <pc:spChg chg="add mod">
          <ac:chgData name="Jodionisio" userId="37c75020f601973c" providerId="LiveId" clId="{274EC25B-3035-49DE-9B6E-BABD826E9FFB}" dt="2022-04-13T09:49:30.954" v="2080" actId="14100"/>
          <ac:spMkLst>
            <pc:docMk/>
            <pc:sldMk cId="861656686" sldId="272"/>
            <ac:spMk id="10" creationId="{6EE3FA2B-9D5A-467D-83CB-71BFC913716C}"/>
          </ac:spMkLst>
        </pc:spChg>
        <pc:spChg chg="add mod">
          <ac:chgData name="Jodionisio" userId="37c75020f601973c" providerId="LiveId" clId="{274EC25B-3035-49DE-9B6E-BABD826E9FFB}" dt="2022-04-13T09:48:56.671" v="2061" actId="14100"/>
          <ac:spMkLst>
            <pc:docMk/>
            <pc:sldMk cId="861656686" sldId="272"/>
            <ac:spMk id="12" creationId="{A9C8A9C4-6F99-4B33-956B-58A417A3A7E4}"/>
          </ac:spMkLst>
        </pc:spChg>
        <pc:spChg chg="add mod">
          <ac:chgData name="Jodionisio" userId="37c75020f601973c" providerId="LiveId" clId="{274EC25B-3035-49DE-9B6E-BABD826E9FFB}" dt="2022-04-13T09:48:41.610" v="2057" actId="1076"/>
          <ac:spMkLst>
            <pc:docMk/>
            <pc:sldMk cId="861656686" sldId="272"/>
            <ac:spMk id="13" creationId="{7BDC3F75-25A8-42C0-A419-FB8FF623C62F}"/>
          </ac:spMkLst>
        </pc:spChg>
        <pc:spChg chg="add mod">
          <ac:chgData name="Jodionisio" userId="37c75020f601973c" providerId="LiveId" clId="{274EC25B-3035-49DE-9B6E-BABD826E9FFB}" dt="2022-04-13T10:02:32.482" v="2535" actId="1076"/>
          <ac:spMkLst>
            <pc:docMk/>
            <pc:sldMk cId="861656686" sldId="272"/>
            <ac:spMk id="14" creationId="{65908D96-5BCB-4422-B8D8-E8AA30B8003F}"/>
          </ac:spMkLst>
        </pc:spChg>
        <pc:spChg chg="mod">
          <ac:chgData name="Jodionisio" userId="37c75020f601973c" providerId="LiveId" clId="{274EC25B-3035-49DE-9B6E-BABD826E9FFB}" dt="2022-04-13T10:02:01.452" v="2534" actId="14100"/>
          <ac:spMkLst>
            <pc:docMk/>
            <pc:sldMk cId="861656686" sldId="272"/>
            <ac:spMk id="15" creationId="{09322590-479D-BF42-8D4E-909F8CC3367F}"/>
          </ac:spMkLst>
        </pc:spChg>
        <pc:spChg chg="mod">
          <ac:chgData name="Jodionisio" userId="37c75020f601973c" providerId="LiveId" clId="{274EC25B-3035-49DE-9B6E-BABD826E9FFB}" dt="2022-04-13T09:30:02.960" v="1716" actId="1076"/>
          <ac:spMkLst>
            <pc:docMk/>
            <pc:sldMk cId="861656686" sldId="272"/>
            <ac:spMk id="16" creationId="{8736646C-38E8-5E47-A075-5FCAA762E172}"/>
          </ac:spMkLst>
        </pc:spChg>
        <pc:spChg chg="add mod">
          <ac:chgData name="Jodionisio" userId="37c75020f601973c" providerId="LiveId" clId="{274EC25B-3035-49DE-9B6E-BABD826E9FFB}" dt="2022-04-13T09:49:11.557" v="2074" actId="1076"/>
          <ac:spMkLst>
            <pc:docMk/>
            <pc:sldMk cId="861656686" sldId="272"/>
            <ac:spMk id="17" creationId="{DFC23499-D04C-4288-AF92-F94EF51655A7}"/>
          </ac:spMkLst>
        </pc:spChg>
        <pc:spChg chg="add mod">
          <ac:chgData name="Jodionisio" userId="37c75020f601973c" providerId="LiveId" clId="{274EC25B-3035-49DE-9B6E-BABD826E9FFB}" dt="2022-04-13T10:17:23.968" v="2549" actId="790"/>
          <ac:spMkLst>
            <pc:docMk/>
            <pc:sldMk cId="861656686" sldId="272"/>
            <ac:spMk id="18" creationId="{9EC8550F-0EEE-4C08-AF1C-770CD94BAE2A}"/>
          </ac:spMkLst>
        </pc:spChg>
        <pc:spChg chg="add mod">
          <ac:chgData name="Jodionisio" userId="37c75020f601973c" providerId="LiveId" clId="{274EC25B-3035-49DE-9B6E-BABD826E9FFB}" dt="2022-04-13T09:50:38.729" v="2108" actId="1076"/>
          <ac:spMkLst>
            <pc:docMk/>
            <pc:sldMk cId="861656686" sldId="272"/>
            <ac:spMk id="19" creationId="{8C8A1447-8668-4CB6-A263-ED5C0FFCE0C6}"/>
          </ac:spMkLst>
        </pc:spChg>
        <pc:spChg chg="add mod">
          <ac:chgData name="Jodionisio" userId="37c75020f601973c" providerId="LiveId" clId="{274EC25B-3035-49DE-9B6E-BABD826E9FFB}" dt="2022-04-13T10:02:36.246" v="2536" actId="1076"/>
          <ac:spMkLst>
            <pc:docMk/>
            <pc:sldMk cId="861656686" sldId="272"/>
            <ac:spMk id="20" creationId="{8944365D-40BA-46A3-8866-F7CC43FED3BF}"/>
          </ac:spMkLst>
        </pc:spChg>
        <pc:spChg chg="add mod">
          <ac:chgData name="Jodionisio" userId="37c75020f601973c" providerId="LiveId" clId="{274EC25B-3035-49DE-9B6E-BABD826E9FFB}" dt="2022-04-13T10:00:03.602" v="2443" actId="1076"/>
          <ac:spMkLst>
            <pc:docMk/>
            <pc:sldMk cId="861656686" sldId="272"/>
            <ac:spMk id="21" creationId="{1E610372-6352-4A7B-9123-0E409FBF915C}"/>
          </ac:spMkLst>
        </pc:spChg>
        <pc:spChg chg="add mod">
          <ac:chgData name="Jodionisio" userId="37c75020f601973c" providerId="LiveId" clId="{274EC25B-3035-49DE-9B6E-BABD826E9FFB}" dt="2022-04-13T10:02:43.443" v="2537" actId="1076"/>
          <ac:spMkLst>
            <pc:docMk/>
            <pc:sldMk cId="861656686" sldId="272"/>
            <ac:spMk id="22" creationId="{08A8E261-F333-4A95-B970-6AA46F359E8A}"/>
          </ac:spMkLst>
        </pc:spChg>
        <pc:spChg chg="add del mod">
          <ac:chgData name="Jodionisio" userId="37c75020f601973c" providerId="LiveId" clId="{274EC25B-3035-49DE-9B6E-BABD826E9FFB}" dt="2022-04-13T10:23:28.930" v="2677"/>
          <ac:spMkLst>
            <pc:docMk/>
            <pc:sldMk cId="861656686" sldId="272"/>
            <ac:spMk id="24" creationId="{3E885536-39DD-45D7-BB51-D64264FFA7B0}"/>
          </ac:spMkLst>
        </pc:spChg>
        <pc:picChg chg="del">
          <ac:chgData name="Jodionisio" userId="37c75020f601973c" providerId="LiveId" clId="{274EC25B-3035-49DE-9B6E-BABD826E9FFB}" dt="2022-04-13T10:20:06.552" v="2554" actId="478"/>
          <ac:picMkLst>
            <pc:docMk/>
            <pc:sldMk cId="861656686" sldId="272"/>
            <ac:picMk id="2" creationId="{0AA56299-6EE6-7F41-948F-884B3199B564}"/>
          </ac:picMkLst>
        </pc:picChg>
        <pc:picChg chg="add del mod">
          <ac:chgData name="Jodionisio" userId="37c75020f601973c" providerId="LiveId" clId="{274EC25B-3035-49DE-9B6E-BABD826E9FFB}" dt="2022-04-13T10:26:18.392" v="2680" actId="478"/>
          <ac:picMkLst>
            <pc:docMk/>
            <pc:sldMk cId="861656686" sldId="272"/>
            <ac:picMk id="5" creationId="{30CAD510-AAF3-40E1-9ED6-B43022E04B36}"/>
          </ac:picMkLst>
        </pc:picChg>
        <pc:picChg chg="add del mod ord">
          <ac:chgData name="Jodionisio" userId="37c75020f601973c" providerId="LiveId" clId="{274EC25B-3035-49DE-9B6E-BABD826E9FFB}" dt="2022-04-13T10:23:28.928" v="2675" actId="478"/>
          <ac:picMkLst>
            <pc:docMk/>
            <pc:sldMk cId="861656686" sldId="272"/>
            <ac:picMk id="23" creationId="{EE6C2A46-E352-43B3-9B78-87F08FA870FC}"/>
          </ac:picMkLst>
        </pc:picChg>
        <pc:picChg chg="add mod ord">
          <ac:chgData name="Jodionisio" userId="37c75020f601973c" providerId="LiveId" clId="{274EC25B-3035-49DE-9B6E-BABD826E9FFB}" dt="2022-04-13T10:27:11.880" v="2691" actId="1076"/>
          <ac:picMkLst>
            <pc:docMk/>
            <pc:sldMk cId="861656686" sldId="272"/>
            <ac:picMk id="26" creationId="{6539E8AC-8627-4013-B274-4FB2264CA9A5}"/>
          </ac:picMkLst>
        </pc:picChg>
      </pc:sldChg>
    </pc:docChg>
  </pc:docChgLst>
  <pc:docChgLst>
    <pc:chgData name="Guest User" providerId="Windows Live" clId="Web-{B0DEBFEF-7F90-43DC-B984-ED70B1A12B0D}"/>
    <pc:docChg chg="modSld">
      <pc:chgData name="Guest User" userId="" providerId="Windows Live" clId="Web-{B0DEBFEF-7F90-43DC-B984-ED70B1A12B0D}" dt="2022-04-20T20:47:01.018" v="465" actId="20577"/>
      <pc:docMkLst>
        <pc:docMk/>
      </pc:docMkLst>
      <pc:sldChg chg="modSp">
        <pc:chgData name="Guest User" userId="" providerId="Windows Live" clId="Web-{B0DEBFEF-7F90-43DC-B984-ED70B1A12B0D}" dt="2022-04-20T20:31:31.663" v="227" actId="20577"/>
        <pc:sldMkLst>
          <pc:docMk/>
          <pc:sldMk cId="26788421" sldId="262"/>
        </pc:sldMkLst>
        <pc:spChg chg="mod">
          <ac:chgData name="Guest User" userId="" providerId="Windows Live" clId="Web-{B0DEBFEF-7F90-43DC-B984-ED70B1A12B0D}" dt="2022-04-20T20:31:31.663" v="227" actId="20577"/>
          <ac:spMkLst>
            <pc:docMk/>
            <pc:sldMk cId="26788421" sldId="262"/>
            <ac:spMk id="8" creationId="{98C6878B-5E93-F341-AC77-2423C100D7C5}"/>
          </ac:spMkLst>
        </pc:spChg>
      </pc:sldChg>
      <pc:sldChg chg="modSp">
        <pc:chgData name="Guest User" userId="" providerId="Windows Live" clId="Web-{B0DEBFEF-7F90-43DC-B984-ED70B1A12B0D}" dt="2022-04-20T20:35:08.044" v="464" actId="20577"/>
        <pc:sldMkLst>
          <pc:docMk/>
          <pc:sldMk cId="137432144" sldId="266"/>
        </pc:sldMkLst>
        <pc:spChg chg="mod">
          <ac:chgData name="Guest User" userId="" providerId="Windows Live" clId="Web-{B0DEBFEF-7F90-43DC-B984-ED70B1A12B0D}" dt="2022-04-20T20:35:08.044" v="464" actId="20577"/>
          <ac:spMkLst>
            <pc:docMk/>
            <pc:sldMk cId="137432144" sldId="266"/>
            <ac:spMk id="8" creationId="{98C6878B-5E93-F341-AC77-2423C100D7C5}"/>
          </ac:spMkLst>
        </pc:spChg>
      </pc:sldChg>
      <pc:sldChg chg="modSp">
        <pc:chgData name="Guest User" userId="" providerId="Windows Live" clId="Web-{B0DEBFEF-7F90-43DC-B984-ED70B1A12B0D}" dt="2022-04-20T20:47:01.018" v="465" actId="20577"/>
        <pc:sldMkLst>
          <pc:docMk/>
          <pc:sldMk cId="2303796329" sldId="267"/>
        </pc:sldMkLst>
        <pc:spChg chg="mod">
          <ac:chgData name="Guest User" userId="" providerId="Windows Live" clId="Web-{B0DEBFEF-7F90-43DC-B984-ED70B1A12B0D}" dt="2022-04-20T20:47:01.018" v="465" actId="20577"/>
          <ac:spMkLst>
            <pc:docMk/>
            <pc:sldMk cId="2303796329" sldId="267"/>
            <ac:spMk id="8" creationId="{98C6878B-5E93-F341-AC77-2423C100D7C5}"/>
          </ac:spMkLst>
        </pc:spChg>
      </pc:sldChg>
    </pc:docChg>
  </pc:docChgLst>
  <pc:docChgLst>
    <pc:chgData name="Guest User" providerId="Windows Live" clId="Web-{E20FE569-F68E-4B29-891A-0F2661E9F682}"/>
    <pc:docChg chg="modSld">
      <pc:chgData name="Guest User" userId="" providerId="Windows Live" clId="Web-{E20FE569-F68E-4B29-891A-0F2661E9F682}" dt="2022-04-13T11:18:56.032" v="69" actId="20577"/>
      <pc:docMkLst>
        <pc:docMk/>
      </pc:docMkLst>
      <pc:sldChg chg="modSp">
        <pc:chgData name="Guest User" userId="" providerId="Windows Live" clId="Web-{E20FE569-F68E-4B29-891A-0F2661E9F682}" dt="2022-04-13T11:18:51.704" v="64"/>
        <pc:sldMkLst>
          <pc:docMk/>
          <pc:sldMk cId="2016089642" sldId="259"/>
        </pc:sldMkLst>
        <pc:spChg chg="mod">
          <ac:chgData name="Guest User" userId="" providerId="Windows Live" clId="Web-{E20FE569-F68E-4B29-891A-0F2661E9F682}" dt="2022-04-13T11:04:11.017" v="29" actId="20577"/>
          <ac:spMkLst>
            <pc:docMk/>
            <pc:sldMk cId="2016089642" sldId="259"/>
            <ac:spMk id="8" creationId="{98C6878B-5E93-F341-AC77-2423C100D7C5}"/>
          </ac:spMkLst>
        </pc:spChg>
        <pc:spChg chg="mod">
          <ac:chgData name="Guest User" userId="" providerId="Windows Live" clId="Web-{E20FE569-F68E-4B29-891A-0F2661E9F682}" dt="2022-04-13T11:18:51.704" v="64"/>
          <ac:spMkLst>
            <pc:docMk/>
            <pc:sldMk cId="2016089642" sldId="259"/>
            <ac:spMk id="12" creationId="{B1222CC1-5A56-ED4F-96F7-BA05E71FBDB4}"/>
          </ac:spMkLst>
        </pc:spChg>
      </pc:sldChg>
      <pc:sldChg chg="modSp">
        <pc:chgData name="Guest User" userId="" providerId="Windows Live" clId="Web-{E20FE569-F68E-4B29-891A-0F2661E9F682}" dt="2022-04-13T11:18:56.032" v="69" actId="20577"/>
        <pc:sldMkLst>
          <pc:docMk/>
          <pc:sldMk cId="779421566" sldId="261"/>
        </pc:sldMkLst>
        <pc:spChg chg="mod">
          <ac:chgData name="Guest User" userId="" providerId="Windows Live" clId="Web-{E20FE569-F68E-4B29-891A-0F2661E9F682}" dt="2022-04-13T11:18:56.032" v="69" actId="20577"/>
          <ac:spMkLst>
            <pc:docMk/>
            <pc:sldMk cId="779421566" sldId="261"/>
            <ac:spMk id="8" creationId="{98C6878B-5E93-F341-AC77-2423C100D7C5}"/>
          </ac:spMkLst>
        </pc:spChg>
      </pc:sldChg>
      <pc:sldChg chg="modSp">
        <pc:chgData name="Guest User" userId="" providerId="Windows Live" clId="Web-{E20FE569-F68E-4B29-891A-0F2661E9F682}" dt="2022-04-13T11:05:59.054" v="55" actId="20577"/>
        <pc:sldMkLst>
          <pc:docMk/>
          <pc:sldMk cId="861656686" sldId="272"/>
        </pc:sldMkLst>
        <pc:spChg chg="mod">
          <ac:chgData name="Guest User" userId="" providerId="Windows Live" clId="Web-{E20FE569-F68E-4B29-891A-0F2661E9F682}" dt="2022-04-13T11:05:59.054" v="55" actId="20577"/>
          <ac:spMkLst>
            <pc:docMk/>
            <pc:sldMk cId="861656686" sldId="272"/>
            <ac:spMk id="20" creationId="{8944365D-40BA-46A3-8866-F7CC43FED3BF}"/>
          </ac:spMkLst>
        </pc:spChg>
      </pc:sldChg>
    </pc:docChg>
  </pc:docChgLst>
  <pc:docChgLst>
    <pc:chgData name="Utilizador Convidado" providerId="Windows Live" clId="Web-{1C5C64BB-D26F-4494-A192-9674BE6A5BB4}"/>
    <pc:docChg chg="modSld">
      <pc:chgData name="Utilizador Convidado" userId="" providerId="Windows Live" clId="Web-{1C5C64BB-D26F-4494-A192-9674BE6A5BB4}" dt="2022-04-14T14:52:42.429" v="542" actId="1076"/>
      <pc:docMkLst>
        <pc:docMk/>
      </pc:docMkLst>
      <pc:sldChg chg="modSp">
        <pc:chgData name="Utilizador Convidado" userId="" providerId="Windows Live" clId="Web-{1C5C64BB-D26F-4494-A192-9674BE6A5BB4}" dt="2022-04-14T14:40:46.614" v="3" actId="20577"/>
        <pc:sldMkLst>
          <pc:docMk/>
          <pc:sldMk cId="2016089642" sldId="259"/>
        </pc:sldMkLst>
        <pc:spChg chg="mod">
          <ac:chgData name="Utilizador Convidado" userId="" providerId="Windows Live" clId="Web-{1C5C64BB-D26F-4494-A192-9674BE6A5BB4}" dt="2022-04-14T14:40:46.614" v="3" actId="20577"/>
          <ac:spMkLst>
            <pc:docMk/>
            <pc:sldMk cId="2016089642" sldId="259"/>
            <ac:spMk id="8" creationId="{98C6878B-5E93-F341-AC77-2423C100D7C5}"/>
          </ac:spMkLst>
        </pc:spChg>
      </pc:sldChg>
      <pc:sldChg chg="modSp">
        <pc:chgData name="Utilizador Convidado" userId="" providerId="Windows Live" clId="Web-{1C5C64BB-D26F-4494-A192-9674BE6A5BB4}" dt="2022-04-14T14:41:12.429" v="5" actId="20577"/>
        <pc:sldMkLst>
          <pc:docMk/>
          <pc:sldMk cId="779421566" sldId="261"/>
        </pc:sldMkLst>
        <pc:spChg chg="mod">
          <ac:chgData name="Utilizador Convidado" userId="" providerId="Windows Live" clId="Web-{1C5C64BB-D26F-4494-A192-9674BE6A5BB4}" dt="2022-04-14T14:41:12.429" v="5" actId="20577"/>
          <ac:spMkLst>
            <pc:docMk/>
            <pc:sldMk cId="779421566" sldId="261"/>
            <ac:spMk id="8" creationId="{98C6878B-5E93-F341-AC77-2423C100D7C5}"/>
          </ac:spMkLst>
        </pc:spChg>
      </pc:sldChg>
      <pc:sldChg chg="addSp delSp modSp">
        <pc:chgData name="Utilizador Convidado" userId="" providerId="Windows Live" clId="Web-{1C5C64BB-D26F-4494-A192-9674BE6A5BB4}" dt="2022-04-14T14:52:42.429" v="542" actId="1076"/>
        <pc:sldMkLst>
          <pc:docMk/>
          <pc:sldMk cId="861656686" sldId="272"/>
        </pc:sldMkLst>
        <pc:spChg chg="del">
          <ac:chgData name="Utilizador Convidado" userId="" providerId="Windows Live" clId="Web-{1C5C64BB-D26F-4494-A192-9674BE6A5BB4}" dt="2022-04-14T14:47:47.049" v="514"/>
          <ac:spMkLst>
            <pc:docMk/>
            <pc:sldMk cId="861656686" sldId="272"/>
            <ac:spMk id="3" creationId="{B48211C1-2189-4EC5-9503-FEEC00BBCFB0}"/>
          </ac:spMkLst>
        </pc:spChg>
        <pc:spChg chg="del mod">
          <ac:chgData name="Utilizador Convidado" userId="" providerId="Windows Live" clId="Web-{1C5C64BB-D26F-4494-A192-9674BE6A5BB4}" dt="2022-04-14T14:47:52.143" v="518"/>
          <ac:spMkLst>
            <pc:docMk/>
            <pc:sldMk cId="861656686" sldId="272"/>
            <ac:spMk id="10" creationId="{6EE3FA2B-9D5A-467D-83CB-71BFC913716C}"/>
          </ac:spMkLst>
        </pc:spChg>
        <pc:spChg chg="del">
          <ac:chgData name="Utilizador Convidado" userId="" providerId="Windows Live" clId="Web-{1C5C64BB-D26F-4494-A192-9674BE6A5BB4}" dt="2022-04-14T14:47:53.190" v="519"/>
          <ac:spMkLst>
            <pc:docMk/>
            <pc:sldMk cId="861656686" sldId="272"/>
            <ac:spMk id="12" creationId="{A9C8A9C4-6F99-4B33-956B-58A417A3A7E4}"/>
          </ac:spMkLst>
        </pc:spChg>
        <pc:spChg chg="del">
          <ac:chgData name="Utilizador Convidado" userId="" providerId="Windows Live" clId="Web-{1C5C64BB-D26F-4494-A192-9674BE6A5BB4}" dt="2022-04-14T14:47:54.347" v="520"/>
          <ac:spMkLst>
            <pc:docMk/>
            <pc:sldMk cId="861656686" sldId="272"/>
            <ac:spMk id="13" creationId="{7BDC3F75-25A8-42C0-A419-FB8FF623C62F}"/>
          </ac:spMkLst>
        </pc:spChg>
        <pc:spChg chg="del">
          <ac:chgData name="Utilizador Convidado" userId="" providerId="Windows Live" clId="Web-{1C5C64BB-D26F-4494-A192-9674BE6A5BB4}" dt="2022-04-14T14:47:57.081" v="522"/>
          <ac:spMkLst>
            <pc:docMk/>
            <pc:sldMk cId="861656686" sldId="272"/>
            <ac:spMk id="14" creationId="{65908D96-5BCB-4422-B8D8-E8AA30B8003F}"/>
          </ac:spMkLst>
        </pc:spChg>
        <pc:spChg chg="mod">
          <ac:chgData name="Utilizador Convidado" userId="" providerId="Windows Live" clId="Web-{1C5C64BB-D26F-4494-A192-9674BE6A5BB4}" dt="2022-04-14T14:43:47.783" v="16" actId="20577"/>
          <ac:spMkLst>
            <pc:docMk/>
            <pc:sldMk cId="861656686" sldId="272"/>
            <ac:spMk id="15" creationId="{09322590-479D-BF42-8D4E-909F8CC3367F}"/>
          </ac:spMkLst>
        </pc:spChg>
        <pc:spChg chg="del">
          <ac:chgData name="Utilizador Convidado" userId="" providerId="Windows Live" clId="Web-{1C5C64BB-D26F-4494-A192-9674BE6A5BB4}" dt="2022-04-14T14:47:55.862" v="521"/>
          <ac:spMkLst>
            <pc:docMk/>
            <pc:sldMk cId="861656686" sldId="272"/>
            <ac:spMk id="17" creationId="{DFC23499-D04C-4288-AF92-F94EF51655A7}"/>
          </ac:spMkLst>
        </pc:spChg>
        <pc:spChg chg="del">
          <ac:chgData name="Utilizador Convidado" userId="" providerId="Windows Live" clId="Web-{1C5C64BB-D26F-4494-A192-9674BE6A5BB4}" dt="2022-04-14T14:47:49.487" v="516"/>
          <ac:spMkLst>
            <pc:docMk/>
            <pc:sldMk cId="861656686" sldId="272"/>
            <ac:spMk id="18" creationId="{9EC8550F-0EEE-4C08-AF1C-770CD94BAE2A}"/>
          </ac:spMkLst>
        </pc:spChg>
        <pc:spChg chg="del">
          <ac:chgData name="Utilizador Convidado" userId="" providerId="Windows Live" clId="Web-{1C5C64BB-D26F-4494-A192-9674BE6A5BB4}" dt="2022-04-14T14:47:48.518" v="515"/>
          <ac:spMkLst>
            <pc:docMk/>
            <pc:sldMk cId="861656686" sldId="272"/>
            <ac:spMk id="19" creationId="{8C8A1447-8668-4CB6-A263-ED5C0FFCE0C6}"/>
          </ac:spMkLst>
        </pc:spChg>
        <pc:spChg chg="del">
          <ac:chgData name="Utilizador Convidado" userId="" providerId="Windows Live" clId="Web-{1C5C64BB-D26F-4494-A192-9674BE6A5BB4}" dt="2022-04-14T14:47:58.737" v="523"/>
          <ac:spMkLst>
            <pc:docMk/>
            <pc:sldMk cId="861656686" sldId="272"/>
            <ac:spMk id="20" creationId="{8944365D-40BA-46A3-8866-F7CC43FED3BF}"/>
          </ac:spMkLst>
        </pc:spChg>
        <pc:spChg chg="del mod">
          <ac:chgData name="Utilizador Convidado" userId="" providerId="Windows Live" clId="Web-{1C5C64BB-D26F-4494-A192-9674BE6A5BB4}" dt="2022-04-14T14:48:02.925" v="527"/>
          <ac:spMkLst>
            <pc:docMk/>
            <pc:sldMk cId="861656686" sldId="272"/>
            <ac:spMk id="21" creationId="{1E610372-6352-4A7B-9123-0E409FBF915C}"/>
          </ac:spMkLst>
        </pc:spChg>
        <pc:spChg chg="del mod">
          <ac:chgData name="Utilizador Convidado" userId="" providerId="Windows Live" clId="Web-{1C5C64BB-D26F-4494-A192-9674BE6A5BB4}" dt="2022-04-14T14:47:59.863" v="524"/>
          <ac:spMkLst>
            <pc:docMk/>
            <pc:sldMk cId="861656686" sldId="272"/>
            <ac:spMk id="22" creationId="{08A8E261-F333-4A95-B970-6AA46F359E8A}"/>
          </ac:spMkLst>
        </pc:spChg>
        <pc:graphicFrameChg chg="add mod modGraphic">
          <ac:chgData name="Utilizador Convidado" userId="" providerId="Windows Live" clId="Web-{1C5C64BB-D26F-4494-A192-9674BE6A5BB4}" dt="2022-04-14T14:52:42.429" v="542" actId="1076"/>
          <ac:graphicFrameMkLst>
            <pc:docMk/>
            <pc:sldMk cId="861656686" sldId="272"/>
            <ac:graphicFrameMk id="2" creationId="{C88A1F19-17DE-557A-ED36-46EEF19E27C4}"/>
          </ac:graphicFrameMkLst>
        </pc:graphicFrameChg>
      </pc:sldChg>
    </pc:docChg>
  </pc:docChgLst>
  <pc:docChgLst>
    <pc:chgData clId="Web-{1D3E4E0B-2AD8-427D-B033-6B345D6D15EE}"/>
    <pc:docChg chg="modSld">
      <pc:chgData name="" userId="" providerId="" clId="Web-{1D3E4E0B-2AD8-427D-B033-6B345D6D15EE}" dt="2022-04-21T09:08:54.166" v="0" actId="20577"/>
      <pc:docMkLst>
        <pc:docMk/>
      </pc:docMkLst>
      <pc:sldChg chg="modSp">
        <pc:chgData name="" userId="" providerId="" clId="Web-{1D3E4E0B-2AD8-427D-B033-6B345D6D15EE}" dt="2022-04-21T09:08:54.166" v="0" actId="20577"/>
        <pc:sldMkLst>
          <pc:docMk/>
          <pc:sldMk cId="137432144" sldId="266"/>
        </pc:sldMkLst>
        <pc:spChg chg="mod">
          <ac:chgData name="" userId="" providerId="" clId="Web-{1D3E4E0B-2AD8-427D-B033-6B345D6D15EE}" dt="2022-04-21T09:08:54.166" v="0" actId="20577"/>
          <ac:spMkLst>
            <pc:docMk/>
            <pc:sldMk cId="137432144" sldId="266"/>
            <ac:spMk id="8" creationId="{98C6878B-5E93-F341-AC77-2423C100D7C5}"/>
          </ac:spMkLst>
        </pc:spChg>
      </pc:sldChg>
    </pc:docChg>
  </pc:docChgLst>
  <pc:docChgLst>
    <pc:chgData name="Guest User" providerId="Windows Live" clId="Web-{E13FB15E-02ED-468B-BF5B-6B0110BB0840}"/>
    <pc:docChg chg="modSld">
      <pc:chgData name="Guest User" userId="" providerId="Windows Live" clId="Web-{E13FB15E-02ED-468B-BF5B-6B0110BB0840}" dt="2022-04-21T07:39:46.014" v="0"/>
      <pc:docMkLst>
        <pc:docMk/>
      </pc:docMkLst>
      <pc:sldChg chg="delSp">
        <pc:chgData name="Guest User" userId="" providerId="Windows Live" clId="Web-{E13FB15E-02ED-468B-BF5B-6B0110BB0840}" dt="2022-04-21T07:39:46.014" v="0"/>
        <pc:sldMkLst>
          <pc:docMk/>
          <pc:sldMk cId="2303796329" sldId="267"/>
        </pc:sldMkLst>
        <pc:picChg chg="del">
          <ac:chgData name="Guest User" userId="" providerId="Windows Live" clId="Web-{E13FB15E-02ED-468B-BF5B-6B0110BB0840}" dt="2022-04-21T07:39:46.014" v="0"/>
          <ac:picMkLst>
            <pc:docMk/>
            <pc:sldMk cId="2303796329" sldId="267"/>
            <ac:picMk id="1026" creationId="{00000000-0000-0000-0000-000000000000}"/>
          </ac:picMkLst>
        </pc:picChg>
      </pc:sldChg>
    </pc:docChg>
  </pc:docChgLst>
  <pc:docChgLst>
    <pc:chgData name="Utilizador Convidado" providerId="Windows Live" clId="Web-{84895165-116C-4BED-812D-718C56CD6739}"/>
    <pc:docChg chg="modSld">
      <pc:chgData name="Utilizador Convidado" userId="" providerId="Windows Live" clId="Web-{84895165-116C-4BED-812D-718C56CD6739}" dt="2022-04-20T19:32:13.928" v="658" actId="20577"/>
      <pc:docMkLst>
        <pc:docMk/>
      </pc:docMkLst>
      <pc:sldChg chg="modSp">
        <pc:chgData name="Utilizador Convidado" userId="" providerId="Windows Live" clId="Web-{84895165-116C-4BED-812D-718C56CD6739}" dt="2022-04-20T19:31:44.207" v="651" actId="20577"/>
        <pc:sldMkLst>
          <pc:docMk/>
          <pc:sldMk cId="2016089642" sldId="259"/>
        </pc:sldMkLst>
        <pc:spChg chg="mod">
          <ac:chgData name="Utilizador Convidado" userId="" providerId="Windows Live" clId="Web-{84895165-116C-4BED-812D-718C56CD6739}" dt="2022-04-20T19:31:44.207" v="651" actId="20577"/>
          <ac:spMkLst>
            <pc:docMk/>
            <pc:sldMk cId="2016089642" sldId="259"/>
            <ac:spMk id="8" creationId="{98C6878B-5E93-F341-AC77-2423C100D7C5}"/>
          </ac:spMkLst>
        </pc:spChg>
      </pc:sldChg>
      <pc:sldChg chg="modSp">
        <pc:chgData name="Utilizador Convidado" userId="" providerId="Windows Live" clId="Web-{84895165-116C-4BED-812D-718C56CD6739}" dt="2022-04-20T19:31:56.755" v="655" actId="20577"/>
        <pc:sldMkLst>
          <pc:docMk/>
          <pc:sldMk cId="779421566" sldId="261"/>
        </pc:sldMkLst>
        <pc:spChg chg="mod">
          <ac:chgData name="Utilizador Convidado" userId="" providerId="Windows Live" clId="Web-{84895165-116C-4BED-812D-718C56CD6739}" dt="2022-04-20T19:31:56.755" v="655" actId="20577"/>
          <ac:spMkLst>
            <pc:docMk/>
            <pc:sldMk cId="779421566" sldId="261"/>
            <ac:spMk id="8" creationId="{98C6878B-5E93-F341-AC77-2423C100D7C5}"/>
          </ac:spMkLst>
        </pc:spChg>
      </pc:sldChg>
      <pc:sldChg chg="modSp">
        <pc:chgData name="Utilizador Convidado" userId="" providerId="Windows Live" clId="Web-{84895165-116C-4BED-812D-718C56CD6739}" dt="2022-04-20T19:15:58.841" v="421" actId="20577"/>
        <pc:sldMkLst>
          <pc:docMk/>
          <pc:sldMk cId="26788421" sldId="262"/>
        </pc:sldMkLst>
        <pc:spChg chg="mod">
          <ac:chgData name="Utilizador Convidado" userId="" providerId="Windows Live" clId="Web-{84895165-116C-4BED-812D-718C56CD6739}" dt="2022-04-20T19:15:58.841" v="421" actId="20577"/>
          <ac:spMkLst>
            <pc:docMk/>
            <pc:sldMk cId="26788421" sldId="262"/>
            <ac:spMk id="8" creationId="{98C6878B-5E93-F341-AC77-2423C100D7C5}"/>
          </ac:spMkLst>
        </pc:spChg>
        <pc:spChg chg="mod">
          <ac:chgData name="Utilizador Convidado" userId="" providerId="Windows Live" clId="Web-{84895165-116C-4BED-812D-718C56CD6739}" dt="2022-04-20T18:44:10.200" v="0" actId="20577"/>
          <ac:spMkLst>
            <pc:docMk/>
            <pc:sldMk cId="26788421" sldId="262"/>
            <ac:spMk id="16" creationId="{5368252F-A924-3E48-9F46-357A553A7009}"/>
          </ac:spMkLst>
        </pc:spChg>
      </pc:sldChg>
      <pc:sldChg chg="modSp">
        <pc:chgData name="Utilizador Convidado" userId="" providerId="Windows Live" clId="Web-{84895165-116C-4BED-812D-718C56CD6739}" dt="2022-04-20T18:58:49.344" v="14" actId="20577"/>
        <pc:sldMkLst>
          <pc:docMk/>
          <pc:sldMk cId="2667691545" sldId="264"/>
        </pc:sldMkLst>
        <pc:spChg chg="mod">
          <ac:chgData name="Utilizador Convidado" userId="" providerId="Windows Live" clId="Web-{84895165-116C-4BED-812D-718C56CD6739}" dt="2022-04-20T18:58:49.344" v="14" actId="20577"/>
          <ac:spMkLst>
            <pc:docMk/>
            <pc:sldMk cId="2667691545" sldId="264"/>
            <ac:spMk id="8" creationId="{98C6878B-5E93-F341-AC77-2423C100D7C5}"/>
          </ac:spMkLst>
        </pc:spChg>
      </pc:sldChg>
      <pc:sldChg chg="modSp">
        <pc:chgData name="Utilizador Convidado" userId="" providerId="Windows Live" clId="Web-{84895165-116C-4BED-812D-718C56CD6739}" dt="2022-04-20T19:32:13.928" v="658" actId="20577"/>
        <pc:sldMkLst>
          <pc:docMk/>
          <pc:sldMk cId="137432144" sldId="266"/>
        </pc:sldMkLst>
        <pc:spChg chg="mod">
          <ac:chgData name="Utilizador Convidado" userId="" providerId="Windows Live" clId="Web-{84895165-116C-4BED-812D-718C56CD6739}" dt="2022-04-20T19:32:13.928" v="658" actId="20577"/>
          <ac:spMkLst>
            <pc:docMk/>
            <pc:sldMk cId="137432144" sldId="266"/>
            <ac:spMk id="8" creationId="{98C6878B-5E93-F341-AC77-2423C100D7C5}"/>
          </ac:spMkLst>
        </pc:spChg>
        <pc:spChg chg="mod">
          <ac:chgData name="Utilizador Convidado" userId="" providerId="Windows Live" clId="Web-{84895165-116C-4BED-812D-718C56CD6739}" dt="2022-04-20T18:44:16.497" v="3" actId="20577"/>
          <ac:spMkLst>
            <pc:docMk/>
            <pc:sldMk cId="137432144" sldId="266"/>
            <ac:spMk id="16" creationId="{7BEAC418-ECB8-9F48-BE87-25E2BD3D79F4}"/>
          </ac:spMkLst>
        </pc:spChg>
      </pc:sldChg>
      <pc:sldChg chg="modSp">
        <pc:chgData name="Utilizador Convidado" userId="" providerId="Windows Live" clId="Web-{84895165-116C-4BED-812D-718C56CD6739}" dt="2022-04-20T19:19:03.898" v="488" actId="20577"/>
        <pc:sldMkLst>
          <pc:docMk/>
          <pc:sldMk cId="2303796329" sldId="267"/>
        </pc:sldMkLst>
        <pc:spChg chg="mod">
          <ac:chgData name="Utilizador Convidado" userId="" providerId="Windows Live" clId="Web-{84895165-116C-4BED-812D-718C56CD6739}" dt="2022-04-20T19:19:03.898" v="488" actId="20577"/>
          <ac:spMkLst>
            <pc:docMk/>
            <pc:sldMk cId="2303796329" sldId="267"/>
            <ac:spMk id="8" creationId="{98C6878B-5E93-F341-AC77-2423C100D7C5}"/>
          </ac:spMkLst>
        </pc:spChg>
        <pc:spChg chg="mod">
          <ac:chgData name="Utilizador Convidado" userId="" providerId="Windows Live" clId="Web-{84895165-116C-4BED-812D-718C56CD6739}" dt="2022-04-20T18:44:13.638" v="1" actId="20577"/>
          <ac:spMkLst>
            <pc:docMk/>
            <pc:sldMk cId="2303796329" sldId="267"/>
            <ac:spMk id="16" creationId="{5368252F-A924-3E48-9F46-357A553A7009}"/>
          </ac:spMkLst>
        </pc:spChg>
        <pc:picChg chg="mod">
          <ac:chgData name="Utilizador Convidado" userId="" providerId="Windows Live" clId="Web-{84895165-116C-4BED-812D-718C56CD6739}" dt="2022-04-20T19:16:37.780" v="435" actId="1076"/>
          <ac:picMkLst>
            <pc:docMk/>
            <pc:sldMk cId="2303796329" sldId="267"/>
            <ac:picMk id="1026" creationId="{00000000-0000-0000-0000-000000000000}"/>
          </ac:picMkLst>
        </pc:picChg>
      </pc:sldChg>
      <pc:sldChg chg="modSp">
        <pc:chgData name="Utilizador Convidado" userId="" providerId="Windows Live" clId="Web-{84895165-116C-4BED-812D-718C56CD6739}" dt="2022-04-20T18:44:19.107" v="4" actId="20577"/>
        <pc:sldMkLst>
          <pc:docMk/>
          <pc:sldMk cId="2304378710" sldId="271"/>
        </pc:sldMkLst>
        <pc:spChg chg="mod">
          <ac:chgData name="Utilizador Convidado" userId="" providerId="Windows Live" clId="Web-{84895165-116C-4BED-812D-718C56CD6739}" dt="2022-04-20T18:44:19.107" v="4" actId="20577"/>
          <ac:spMkLst>
            <pc:docMk/>
            <pc:sldMk cId="2304378710" sldId="271"/>
            <ac:spMk id="16" creationId="{7BEAC418-ECB8-9F48-BE87-25E2BD3D79F4}"/>
          </ac:spMkLst>
        </pc:spChg>
      </pc:sldChg>
    </pc:docChg>
  </pc:docChgLst>
  <pc:docChgLst>
    <pc:chgData name="Utilizador Convidado" providerId="Windows Live" clId="Web-{3468EA9E-71EE-49DF-9E6C-6CB0316C57F4}"/>
    <pc:docChg chg="modSld">
      <pc:chgData name="Utilizador Convidado" userId="" providerId="Windows Live" clId="Web-{3468EA9E-71EE-49DF-9E6C-6CB0316C57F4}" dt="2022-04-21T08:49:04.719" v="6"/>
      <pc:docMkLst>
        <pc:docMk/>
      </pc:docMkLst>
      <pc:sldChg chg="addSp delSp modSp">
        <pc:chgData name="Utilizador Convidado" userId="" providerId="Windows Live" clId="Web-{3468EA9E-71EE-49DF-9E6C-6CB0316C57F4}" dt="2022-04-21T08:49:04.719" v="6"/>
        <pc:sldMkLst>
          <pc:docMk/>
          <pc:sldMk cId="861656686" sldId="272"/>
        </pc:sldMkLst>
        <pc:picChg chg="add del mod modCrop">
          <ac:chgData name="Utilizador Convidado" userId="" providerId="Windows Live" clId="Web-{3468EA9E-71EE-49DF-9E6C-6CB0316C57F4}" dt="2022-04-21T08:49:04.719" v="6"/>
          <ac:picMkLst>
            <pc:docMk/>
            <pc:sldMk cId="861656686" sldId="272"/>
            <ac:picMk id="3" creationId="{88A1A38A-7A69-DDE3-8672-B1109BBC62FB}"/>
          </ac:picMkLst>
        </pc:picChg>
      </pc:sldChg>
    </pc:docChg>
  </pc:docChgLst>
</pc:chgInfo>
</file>

<file path=ppt/media/image1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A46A2-BC63-4D1D-B0DA-8CA0EA4F924B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D617E-DE40-48B9-BAA5-A0AE271AA7B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5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B3C-A914-4740-93A8-928247453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D229B-E9FF-4740-BB85-5B0437D67B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945EB-5A94-D14F-95F6-47E659158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79790-0735-8448-8CCF-965D1DC1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55551-A1C7-F744-8281-A8AA05A57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7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5EBE8-8AB0-0B47-9A65-DCAD1EB06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09A5B-C43A-6049-80DF-901F88A49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5B7AB-EDD2-FE4C-8CE3-206AEEC4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AF18C-0BDD-8B44-A5EF-E7E77C5FD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DD4F1-6430-CC4E-8E78-3227D49A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9FE671-2FC3-7740-B8F4-97B66E739E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B747D-8A9B-464C-9B00-74916980A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58C26-CB1D-6C4C-A820-D862A119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DAF0F-3359-0546-8C39-EC5A1BF5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12D67-9F92-694C-8003-8627E96E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5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0BBB8-C641-1B4C-9DA6-B14138F2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4F0A6-F8CB-FF47-AC4F-9D45A14A5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7AB7D-22F5-6D48-AB6E-C40B0CF3CB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AE9E7-7233-8D4B-96F9-96045E7A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E6AC3-72DB-E543-9C0E-059D655A5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8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8EBA1-FDCC-2E41-B801-9149E54F6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EA2DA-172C-5B4C-96AC-0BB0FC247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8AC1E-D071-3243-85D2-7F91BD762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88329-F8BF-AF43-B4D8-7E902E14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0772C-8908-F04F-A4C1-42362CE1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1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9E1A0-7551-8E48-A118-D8B7AD9B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F956C-614D-824B-A5ED-E265B7A12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7A332-E903-A649-A6F3-5C95EB6FB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B7FAF-C088-1D46-A223-1E2C0CCE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62F85-229C-2440-8155-1E40F88EC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EF626-B523-3C47-BE5A-7AA05968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20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4E70F-988B-4C4C-BCEB-533C763B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BF99F-C7D6-2A48-80D0-5E00CFCC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A9A6E8-3EB1-E644-8EE7-441D53AD7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85C3E-E421-F44B-B16C-F7D3A6113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470BD4-D4D2-3D4D-900F-04F7AA50FB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4223E2-67AE-FA4E-AD4E-9604A4183D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F10A2-B379-744E-93B0-96EB8C50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20A762-E154-FE4F-BFE2-B7A83CE6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9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355AC-2DBD-EE4A-8DDC-10FF7390C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971502-51B8-8C43-9297-88124003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742851-72B4-AD4A-80E7-FDA9B2AAE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33021D-F762-F548-91CC-6D272B706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82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1FFC5F-BCE7-7147-B4E2-0B0A45E423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5D1FC8-70F7-034E-AC09-AEA5073C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7CF15-91C9-8B40-8AD2-4FB288C0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5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F455-E4AF-8343-B974-1839D1696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AB3B4-A4C2-8F49-B360-74086E4F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3048B-5A4C-CE44-AB85-6B5DDA883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B4F9F-619A-5945-8A9C-5F9988A485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8D0F5-83F8-D241-9764-BB1F34E2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4A89A-5798-3F4F-B7D2-8B1E7E9E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EA34E-DCEC-9147-97AD-D9C96B4AB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76E3F8-F3A3-9F45-92BF-48243BB7CA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22981-3BB1-4648-A915-701B552FB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0FCF8-BCF7-624D-90CF-881D38186D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6/4/2022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FD4B5-71FD-A446-91F8-4BF8BD1E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4AF525-C279-8947-BDEE-7027AD94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E20CE7-BD00-6244-999B-C45898B0D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523C6-B849-5945-8C1D-74BBF6209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72DBB-0ED8-F443-8034-5D5B0E0EC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2EA9B-3772-1141-8CE2-6434E342D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0D4A9-22E6-6148-B361-409F1EB8F81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4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6518" y="648301"/>
            <a:ext cx="11217499" cy="56015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600" b="1" dirty="0">
                <a:solidFill>
                  <a:srgbClr val="50B400"/>
                </a:solidFill>
                <a:latin typeface="+mj-lt"/>
              </a:rPr>
              <a:t>HCI - Assignment n.2</a:t>
            </a:r>
          </a:p>
          <a:p>
            <a:pPr>
              <a:spcAft>
                <a:spcPts val="1200"/>
              </a:spcAft>
            </a:pPr>
            <a:r>
              <a:rPr lang="en-US" sz="2800" b="1" dirty="0">
                <a:latin typeface="+mj-lt"/>
              </a:rPr>
              <a:t>Design and prototyping of an application using a human-centered approach </a:t>
            </a:r>
          </a:p>
          <a:p>
            <a:pPr>
              <a:spcAft>
                <a:spcPts val="1200"/>
              </a:spcAft>
            </a:pPr>
            <a:endParaRPr lang="en-US" sz="3200" b="1" dirty="0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3200" b="1" dirty="0">
                <a:latin typeface="+mj-lt"/>
              </a:rPr>
              <a:t>Deliverable n. 1: Requirement Analysis</a:t>
            </a:r>
          </a:p>
          <a:p>
            <a:pPr>
              <a:spcAft>
                <a:spcPts val="1200"/>
              </a:spcAft>
            </a:pPr>
            <a:br>
              <a:rPr lang="en-US" sz="2800" b="1" dirty="0">
                <a:latin typeface="+mj-lt"/>
              </a:rPr>
            </a:br>
            <a:endParaRPr lang="en-US" sz="2800" b="1" dirty="0">
              <a:latin typeface="+mj-lt"/>
            </a:endParaRPr>
          </a:p>
          <a:p>
            <a:r>
              <a:rPr lang="en-US" sz="2400" b="1" dirty="0">
                <a:latin typeface="+mj-lt"/>
              </a:rPr>
              <a:t>Project Title:  Personal Finance Management App</a:t>
            </a:r>
            <a:r>
              <a:rPr lang="en-US" sz="2400" dirty="0">
                <a:latin typeface="+mj-lt"/>
              </a:rPr>
              <a:t> </a:t>
            </a:r>
          </a:p>
          <a:p>
            <a:r>
              <a:rPr lang="en-US" sz="2400" b="1" dirty="0">
                <a:latin typeface="+mj-lt"/>
              </a:rPr>
              <a:t>Group: </a:t>
            </a:r>
            <a:r>
              <a:rPr lang="en-US" sz="2400" dirty="0">
                <a:latin typeface="+mj-lt"/>
              </a:rPr>
              <a:t>Jodionísio Muachifi «97147», João </a:t>
            </a:r>
            <a:r>
              <a:rPr lang="en-US" sz="2400" dirty="0" err="1">
                <a:latin typeface="+mj-lt"/>
              </a:rPr>
              <a:t>Felisberto</a:t>
            </a:r>
            <a:r>
              <a:rPr lang="en-US" sz="2400" dirty="0">
                <a:latin typeface="+mj-lt"/>
              </a:rPr>
              <a:t> «98003» &amp; </a:t>
            </a:r>
            <a:r>
              <a:rPr lang="en-US" sz="2400" dirty="0" err="1">
                <a:latin typeface="+mj-lt"/>
              </a:rPr>
              <a:t>Diogo</a:t>
            </a:r>
            <a:r>
              <a:rPr lang="en-US" sz="2400" dirty="0">
                <a:latin typeface="+mj-lt"/>
              </a:rPr>
              <a:t> Santos «98393»</a:t>
            </a:r>
            <a:endParaRPr lang="en-US" sz="2400" dirty="0">
              <a:highlight>
                <a:srgbClr val="FFFF00"/>
              </a:highlight>
              <a:latin typeface="+mj-lt"/>
            </a:endParaRPr>
          </a:p>
          <a:p>
            <a:r>
              <a:rPr lang="en-US" sz="2400" b="1" dirty="0">
                <a:latin typeface="+mj-lt"/>
              </a:rPr>
              <a:t>Lab Class: </a:t>
            </a:r>
            <a:r>
              <a:rPr lang="en-US" sz="2400" dirty="0">
                <a:latin typeface="+mj-lt"/>
              </a:rPr>
              <a:t>P4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endParaRPr lang="en-US" sz="28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>
                <a:latin typeface="+mj-lt"/>
              </a:rPr>
              <a:t>HCI 2021-2022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94E2F3-B583-BA48-A4B7-4B4E701F4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156" y="334799"/>
            <a:ext cx="3169861" cy="6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85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A0444A69-BE00-3241-983C-B54ED0DD8D1E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Introduction</a:t>
            </a:r>
          </a:p>
        </p:txBody>
      </p:sp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2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9758117" cy="3139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sz="2200" dirty="0">
                <a:latin typeface="+mj-lt"/>
              </a:rPr>
              <a:t>Finance is important for everyone and it was never easy to manage.</a:t>
            </a:r>
            <a:endParaRPr lang="pt-PT" sz="2200" dirty="0">
              <a:cs typeface="Calibri"/>
            </a:endParaRPr>
          </a:p>
          <a:p>
            <a:pPr marL="342900" indent="-342900">
              <a:buFont typeface="Wingdings"/>
              <a:buChar char="Ø"/>
            </a:pPr>
            <a:endParaRPr lang="en-US" sz="2200" dirty="0">
              <a:latin typeface="+mj-lt"/>
              <a:cs typeface="Calibri Light" panose="020F0302020204030204"/>
            </a:endParaRP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sz="2200" dirty="0">
                <a:latin typeface="+mj-lt"/>
              </a:rPr>
              <a:t>Personal finance is specific to an individual’s situation and activity. Therefore, financial strategies depend largely on the person’s earnings, living requirements, goals and desires. </a:t>
            </a:r>
            <a:endParaRPr lang="en-US" sz="2200" dirty="0">
              <a:latin typeface="+mj-lt"/>
              <a:cs typeface="Calibri Light"/>
            </a:endParaRPr>
          </a:p>
          <a:p>
            <a:pPr marL="342900" indent="-342900">
              <a:buFont typeface="Wingdings"/>
              <a:buChar char="Ø"/>
            </a:pPr>
            <a:endParaRPr lang="en-US" sz="2200" dirty="0">
              <a:latin typeface="+mj-lt"/>
              <a:cs typeface="Calibri Light"/>
            </a:endParaRP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sz="2200" dirty="0">
                <a:latin typeface="+mj-lt"/>
              </a:rPr>
              <a:t>The purpose of our App is to help people that have little financial literacy.</a:t>
            </a:r>
            <a:endParaRPr lang="en-US" sz="2200" dirty="0">
              <a:latin typeface="+mj-lt"/>
              <a:cs typeface="Calibri Light"/>
            </a:endParaRPr>
          </a:p>
          <a:p>
            <a:pPr marL="342900" indent="-342900">
              <a:buFont typeface="Wingdings" panose="020B0604020202020204" pitchFamily="34" charset="0"/>
              <a:buChar char="Ø"/>
            </a:pPr>
            <a:endParaRPr lang="en-US" sz="2200" dirty="0">
              <a:latin typeface="+mj-lt"/>
              <a:cs typeface="Calibri Light"/>
            </a:endParaRP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sz="2200" dirty="0">
                <a:latin typeface="+mj-lt"/>
              </a:rPr>
              <a:t>We intend to develop a user-friendly personal finance management App.</a:t>
            </a:r>
            <a:endParaRPr lang="en-US" sz="2200" dirty="0">
              <a:latin typeface="+mj-lt"/>
              <a:cs typeface="Calibri Ligh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>
                <a:latin typeface="+mj-lt"/>
              </a:rPr>
              <a:t>HCI 2021-2022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1691C457-C628-2749-9A63-2C7FDE4A72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1" y="854058"/>
            <a:ext cx="5178678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Personal Finance Management App</a:t>
            </a:r>
          </a:p>
        </p:txBody>
      </p:sp>
    </p:spTree>
    <p:extLst>
      <p:ext uri="{BB962C8B-B14F-4D97-AF65-F5344CB8AC3E}">
        <p14:creationId xmlns:p14="http://schemas.microsoft.com/office/powerpoint/2010/main" val="2016089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8E39A3-25F3-564A-86DB-E6AB9225D4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28" r="26337"/>
          <a:stretch/>
        </p:blipFill>
        <p:spPr>
          <a:xfrm>
            <a:off x="9643078" y="332238"/>
            <a:ext cx="2452303" cy="2892764"/>
          </a:xfrm>
          <a:prstGeom prst="rect">
            <a:avLst/>
          </a:prstGeom>
        </p:spPr>
      </p:pic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3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381093" y="1603799"/>
            <a:ext cx="11039575" cy="33855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b="1" dirty="0">
                <a:latin typeface="+mj-lt"/>
              </a:rPr>
              <a:t>High-level goals</a:t>
            </a:r>
            <a:endParaRPr lang="en-US" sz="2200" dirty="0">
              <a:latin typeface="+mj-lt"/>
            </a:endParaRPr>
          </a:p>
          <a:p>
            <a:pPr marL="718820" indent="-365125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Develop an App that permits users to manage their finances in a simple way.</a:t>
            </a:r>
            <a:endParaRPr lang="en-US" dirty="0">
              <a:latin typeface="+mj-lt"/>
              <a:cs typeface="Calibri Light"/>
            </a:endParaRPr>
          </a:p>
          <a:p>
            <a:pPr marL="718820" indent="-365125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Allow users to plan their savings for short, medium or long-term plans, according to their goals.</a:t>
            </a:r>
            <a:endParaRPr lang="en-US" dirty="0">
              <a:latin typeface="+mj-lt"/>
              <a:cs typeface="Calibri Light" panose="020F0302020204030204"/>
            </a:endParaRPr>
          </a:p>
          <a:p>
            <a:pPr marL="718820" indent="-365125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Let users strongly control their daily expenses.</a:t>
            </a:r>
            <a:endParaRPr lang="en-US" dirty="0">
              <a:latin typeface="+mj-lt"/>
              <a:cs typeface="Calibri Light" panose="020F0302020204030204"/>
            </a:endParaRPr>
          </a:p>
          <a:p>
            <a:pPr marL="718820" indent="-342900"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cs typeface="Calibri Light" panose="020F0302020204030204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b="1" dirty="0">
                <a:latin typeface="+mj-lt"/>
              </a:rPr>
              <a:t>Expected outcomes</a:t>
            </a:r>
            <a:endParaRPr lang="en-US" sz="2000" b="1" dirty="0">
              <a:latin typeface="+mj-lt"/>
            </a:endParaRPr>
          </a:p>
          <a:p>
            <a:pPr marL="718820" indent="-365125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We aim for a semi-functional application with a minimalist and intuitive interface.</a:t>
            </a:r>
            <a:endParaRPr lang="en-US" dirty="0">
              <a:latin typeface="+mj-lt"/>
              <a:cs typeface="Calibri Light" panose="020F0302020204030204"/>
            </a:endParaRPr>
          </a:p>
          <a:p>
            <a:pPr marL="718820" indent="-365125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In general, we expect for a semi-functional application that offers a great UI/UX.</a:t>
            </a:r>
            <a:endParaRPr lang="en-US" dirty="0">
              <a:latin typeface="+mj-lt"/>
              <a:cs typeface="Calibr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b="1" dirty="0">
                <a:latin typeface="+mj-lt"/>
              </a:rPr>
              <a:t>The benefits</a:t>
            </a:r>
          </a:p>
          <a:p>
            <a:pPr marL="71882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Provide an easy way for users to organize their savings for their goals.</a:t>
            </a:r>
            <a:endParaRPr lang="en-US" sz="2000" dirty="0">
              <a:latin typeface="+mj-lt"/>
              <a:cs typeface="Calibri Light" panose="020F0302020204030204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Rectangle 2">
            <a:extLst>
              <a:ext uri="{FF2B5EF4-FFF2-40B4-BE49-F238E27FC236}">
                <a16:creationId xmlns:a16="http://schemas.microsoft.com/office/drawing/2014/main" id="{9FD51810-9772-5648-B7D2-55A94A12203C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Project Objectives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0B9A3B4-9ADE-9940-ADDC-9ECF091DC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Personal Finance Management App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2021-2022</a:t>
            </a:r>
          </a:p>
        </p:txBody>
      </p:sp>
    </p:spTree>
    <p:extLst>
      <p:ext uri="{BB962C8B-B14F-4D97-AF65-F5344CB8AC3E}">
        <p14:creationId xmlns:p14="http://schemas.microsoft.com/office/powerpoint/2010/main" val="77942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4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887065" y="2180690"/>
            <a:ext cx="691252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People that have little literacy on finance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  <a:cs typeface="Calibri Light"/>
              </a:rPr>
              <a:t>People with poor money management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AA56299-6EE6-7F41-948F-884B3199B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987" y="1433281"/>
            <a:ext cx="3175000" cy="1524000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Personas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8736646C-38E8-5E47-A075-5FCAA762E1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1" y="854058"/>
            <a:ext cx="5444646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</a:rPr>
              <a:t>Personal Finance Management App</a:t>
            </a: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2021-2022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48211C1-2189-4EC5-9503-FEEC00BBCFB0}"/>
              </a:ext>
            </a:extLst>
          </p:cNvPr>
          <p:cNvSpPr txBox="1"/>
          <p:nvPr/>
        </p:nvSpPr>
        <p:spPr>
          <a:xfrm>
            <a:off x="582931" y="1715832"/>
            <a:ext cx="27882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pt-PT" sz="2200" b="1" dirty="0">
                <a:latin typeface="+mj-lt"/>
              </a:rPr>
              <a:t>Target </a:t>
            </a:r>
            <a:r>
              <a:rPr lang="pt-PT" sz="2200" b="1" dirty="0" err="1">
                <a:latin typeface="+mj-lt"/>
              </a:rPr>
              <a:t>Users</a:t>
            </a:r>
            <a:endParaRPr lang="pt-PT" sz="2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6769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m 25">
            <a:extLst>
              <a:ext uri="{FF2B5EF4-FFF2-40B4-BE49-F238E27FC236}">
                <a16:creationId xmlns:a16="http://schemas.microsoft.com/office/drawing/2014/main" id="{6539E8AC-8627-4013-B274-4FB2264CA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1363" y="443586"/>
            <a:ext cx="3303479" cy="3303479"/>
          </a:xfrm>
          <a:prstGeom prst="rect">
            <a:avLst/>
          </a:prstGeom>
        </p:spPr>
      </p:pic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5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2144063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Persona 1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8736646C-38E8-5E47-A075-5FCAA762E1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1" y="854058"/>
            <a:ext cx="5444646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Personal Finance Management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2021-2022</a:t>
            </a:r>
          </a:p>
        </p:txBody>
      </p:sp>
      <p:graphicFrame>
        <p:nvGraphicFramePr>
          <p:cNvPr id="2" name="Tabela 3">
            <a:extLst>
              <a:ext uri="{FF2B5EF4-FFF2-40B4-BE49-F238E27FC236}">
                <a16:creationId xmlns:a16="http://schemas.microsoft.com/office/drawing/2014/main" id="{C88A1F19-17DE-557A-ED36-46EEF19E27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277396"/>
              </p:ext>
            </p:extLst>
          </p:nvPr>
        </p:nvGraphicFramePr>
        <p:xfrm>
          <a:off x="-233796" y="1714499"/>
          <a:ext cx="8359142" cy="36629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79571">
                  <a:extLst>
                    <a:ext uri="{9D8B030D-6E8A-4147-A177-3AD203B41FA5}">
                      <a16:colId xmlns:a16="http://schemas.microsoft.com/office/drawing/2014/main" val="3774661406"/>
                    </a:ext>
                  </a:extLst>
                </a:gridCol>
                <a:gridCol w="4179571">
                  <a:extLst>
                    <a:ext uri="{9D8B030D-6E8A-4147-A177-3AD203B41FA5}">
                      <a16:colId xmlns:a16="http://schemas.microsoft.com/office/drawing/2014/main" val="3404314894"/>
                    </a:ext>
                  </a:extLst>
                </a:gridCol>
              </a:tblGrid>
              <a:tr h="453333">
                <a:tc>
                  <a:txBody>
                    <a:bodyPr/>
                    <a:lstStyle/>
                    <a:p>
                      <a:pPr algn="r"/>
                      <a:r>
                        <a:rPr lang="pt-PT" sz="2200" b="1">
                          <a:latin typeface="Calibri Light"/>
                        </a:rPr>
                        <a:t>Persona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 sz="2200" err="1">
                          <a:latin typeface="Calibri Light"/>
                        </a:rPr>
                        <a:t>Scholarship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holder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485937"/>
                  </a:ext>
                </a:extLst>
              </a:tr>
              <a:tr h="453333">
                <a:tc>
                  <a:txBody>
                    <a:bodyPr/>
                    <a:lstStyle/>
                    <a:p>
                      <a:pPr algn="r"/>
                      <a:r>
                        <a:rPr lang="pt-PT" sz="2200" b="1" err="1">
                          <a:latin typeface="Calibri Light"/>
                        </a:rPr>
                        <a:t>Name</a:t>
                      </a:r>
                      <a:r>
                        <a:rPr lang="pt-PT" sz="2200" b="1">
                          <a:latin typeface="Calibri Light"/>
                        </a:rPr>
                        <a:t>, Age, Gender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 sz="2200">
                          <a:latin typeface="Calibri Light"/>
                        </a:rPr>
                        <a:t>Ana Bela, 22 y/o, </a:t>
                      </a:r>
                      <a:r>
                        <a:rPr lang="pt-PT" sz="2200" err="1">
                          <a:latin typeface="Calibri Light"/>
                        </a:rPr>
                        <a:t>Female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4630035"/>
                  </a:ext>
                </a:extLst>
              </a:tr>
              <a:tr h="444266">
                <a:tc>
                  <a:txBody>
                    <a:bodyPr/>
                    <a:lstStyle/>
                    <a:p>
                      <a:pPr algn="r"/>
                      <a:r>
                        <a:rPr lang="pt-PT" sz="2200" b="1">
                          <a:latin typeface="Calibri Light"/>
                        </a:rPr>
                        <a:t>Job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 sz="2200" err="1">
                          <a:latin typeface="Calibri Light"/>
                        </a:rPr>
                        <a:t>Student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at</a:t>
                      </a:r>
                      <a:r>
                        <a:rPr lang="pt-PT" sz="2200">
                          <a:latin typeface="Calibri Light"/>
                        </a:rPr>
                        <a:t> Aveiro </a:t>
                      </a:r>
                      <a:r>
                        <a:rPr lang="pt-PT" sz="2200" err="1">
                          <a:latin typeface="Calibri Light"/>
                        </a:rPr>
                        <a:t>University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8149620"/>
                  </a:ext>
                </a:extLst>
              </a:tr>
              <a:tr h="1514137">
                <a:tc>
                  <a:txBody>
                    <a:bodyPr/>
                    <a:lstStyle/>
                    <a:p>
                      <a:pPr algn="r"/>
                      <a:r>
                        <a:rPr lang="pt-PT" sz="2200" b="1">
                          <a:latin typeface="Calibri Light"/>
                        </a:rPr>
                        <a:t>Background/</a:t>
                      </a:r>
                      <a:r>
                        <a:rPr lang="pt-PT" sz="2200" b="1" err="1">
                          <a:latin typeface="Calibri Light"/>
                        </a:rPr>
                        <a:t>Environment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pt-PT" sz="2200" err="1">
                          <a:latin typeface="Calibri Light"/>
                        </a:rPr>
                        <a:t>She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wants</a:t>
                      </a:r>
                      <a:r>
                        <a:rPr lang="pt-PT" sz="2200">
                          <a:latin typeface="Calibri Light"/>
                        </a:rPr>
                        <a:t> to </a:t>
                      </a:r>
                      <a:r>
                        <a:rPr lang="pt-PT" sz="2200" err="1">
                          <a:latin typeface="Calibri Light"/>
                        </a:rPr>
                        <a:t>control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her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daily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expenses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pt-PT" sz="2200" err="1">
                          <a:latin typeface="Calibri Light"/>
                        </a:rPr>
                        <a:t>Currently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she</a:t>
                      </a:r>
                      <a:r>
                        <a:rPr lang="pt-PT" sz="2200">
                          <a:latin typeface="Calibri Light"/>
                        </a:rPr>
                        <a:t> notes </a:t>
                      </a:r>
                      <a:r>
                        <a:rPr lang="pt-PT" sz="2200" err="1">
                          <a:latin typeface="Calibri Light"/>
                        </a:rPr>
                        <a:t>her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expenses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on</a:t>
                      </a:r>
                      <a:r>
                        <a:rPr lang="pt-PT" sz="2200">
                          <a:latin typeface="Calibri Light"/>
                        </a:rPr>
                        <a:t> </a:t>
                      </a:r>
                      <a:r>
                        <a:rPr lang="pt-PT" sz="2200" err="1">
                          <a:latin typeface="Calibri Light"/>
                        </a:rPr>
                        <a:t>an</a:t>
                      </a:r>
                      <a:r>
                        <a:rPr lang="pt-PT" sz="2200">
                          <a:latin typeface="Calibri Light"/>
                        </a:rPr>
                        <a:t> A4 </a:t>
                      </a:r>
                      <a:r>
                        <a:rPr lang="pt-PT" sz="2200" err="1">
                          <a:latin typeface="Calibri Light"/>
                        </a:rPr>
                        <a:t>paper</a:t>
                      </a:r>
                      <a:endParaRPr lang="pt-PT" sz="2200">
                        <a:latin typeface="Calibri Light"/>
                      </a:endParaRP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164746"/>
                  </a:ext>
                </a:extLst>
              </a:tr>
              <a:tr h="797866">
                <a:tc>
                  <a:txBody>
                    <a:bodyPr/>
                    <a:lstStyle/>
                    <a:p>
                      <a:pPr algn="r"/>
                      <a:r>
                        <a:rPr lang="pt-PT" sz="2200" b="1" err="1">
                          <a:latin typeface="Calibri Light"/>
                        </a:rPr>
                        <a:t>Needs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 sz="2200" dirty="0" err="1">
                          <a:latin typeface="Calibri Light"/>
                        </a:rPr>
                        <a:t>She</a:t>
                      </a:r>
                      <a:r>
                        <a:rPr lang="pt-PT" sz="2200" dirty="0">
                          <a:latin typeface="Calibri Light"/>
                        </a:rPr>
                        <a:t> </a:t>
                      </a:r>
                      <a:r>
                        <a:rPr lang="pt-PT" sz="2200" dirty="0" err="1">
                          <a:latin typeface="Calibri Light"/>
                        </a:rPr>
                        <a:t>wants</a:t>
                      </a:r>
                      <a:r>
                        <a:rPr lang="pt-PT" sz="2200" dirty="0">
                          <a:latin typeface="Calibri Light"/>
                        </a:rPr>
                        <a:t> </a:t>
                      </a:r>
                      <a:r>
                        <a:rPr lang="pt-PT" sz="2200" dirty="0" err="1">
                          <a:latin typeface="Calibri Light"/>
                        </a:rPr>
                        <a:t>an</a:t>
                      </a:r>
                      <a:r>
                        <a:rPr lang="pt-PT" sz="2200" dirty="0">
                          <a:latin typeface="Calibri Light"/>
                        </a:rPr>
                        <a:t> app to </a:t>
                      </a:r>
                      <a:r>
                        <a:rPr lang="pt-PT" sz="2200" dirty="0" err="1">
                          <a:latin typeface="Calibri Light"/>
                        </a:rPr>
                        <a:t>help</a:t>
                      </a:r>
                      <a:r>
                        <a:rPr lang="pt-PT" sz="2200" dirty="0">
                          <a:latin typeface="Calibri Light"/>
                        </a:rPr>
                        <a:t> </a:t>
                      </a:r>
                      <a:r>
                        <a:rPr lang="pt-PT" sz="2200" dirty="0" err="1">
                          <a:latin typeface="Calibri Light"/>
                        </a:rPr>
                        <a:t>her</a:t>
                      </a:r>
                      <a:r>
                        <a:rPr lang="pt-PT" sz="2200" dirty="0">
                          <a:latin typeface="Calibri Light"/>
                        </a:rPr>
                        <a:t> </a:t>
                      </a:r>
                      <a:r>
                        <a:rPr lang="pt-PT" sz="2200" dirty="0" err="1">
                          <a:latin typeface="Calibri Light"/>
                        </a:rPr>
                        <a:t>easily</a:t>
                      </a:r>
                      <a:r>
                        <a:rPr lang="pt-PT" sz="2200" dirty="0">
                          <a:latin typeface="Calibri Light"/>
                        </a:rPr>
                        <a:t> </a:t>
                      </a:r>
                      <a:r>
                        <a:rPr lang="pt-PT" sz="2200" dirty="0" err="1">
                          <a:latin typeface="Calibri Light"/>
                        </a:rPr>
                        <a:t>manage</a:t>
                      </a:r>
                      <a:r>
                        <a:rPr lang="pt-PT" sz="2200" dirty="0">
                          <a:latin typeface="Calibri Light"/>
                        </a:rPr>
                        <a:t> </a:t>
                      </a:r>
                      <a:r>
                        <a:rPr lang="pt-PT" sz="2200" dirty="0" err="1">
                          <a:latin typeface="Calibri Light"/>
                        </a:rPr>
                        <a:t>her</a:t>
                      </a:r>
                      <a:r>
                        <a:rPr lang="pt-PT" sz="2200" dirty="0">
                          <a:latin typeface="Calibri Light"/>
                        </a:rPr>
                        <a:t> </a:t>
                      </a:r>
                      <a:r>
                        <a:rPr lang="pt-PT" sz="2200" dirty="0" err="1">
                          <a:latin typeface="Calibri Light"/>
                        </a:rPr>
                        <a:t>finances</a:t>
                      </a:r>
                      <a:endParaRPr lang="pt-PT" sz="2200" dirty="0">
                        <a:latin typeface="Calibri Light"/>
                      </a:endParaRP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2745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656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6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10540684" cy="24314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sz="2200" dirty="0">
                <a:latin typeface="+mj-lt"/>
                <a:cs typeface="Calibri Light" panose="020F0302020204030204"/>
              </a:rPr>
              <a:t>Ana Bela orders food and wants to register the expense.</a:t>
            </a:r>
            <a:endParaRPr lang="pt-PT" sz="2200" dirty="0">
              <a:cs typeface="Calibri"/>
            </a:endParaRP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sz="2200" dirty="0">
                <a:latin typeface="+mj-lt"/>
                <a:cs typeface="Calibri Light" panose="020F0302020204030204"/>
              </a:rPr>
              <a:t>Ana Bela's rent goes up, so she needs to readjust the budget</a:t>
            </a: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sz="2200" dirty="0">
                <a:latin typeface="+mj-lt"/>
                <a:cs typeface="Calibri Light" panose="020F0302020204030204"/>
              </a:rPr>
              <a:t>Ana Bela also wants to save money so she can buy herself a car in a few years.</a:t>
            </a:r>
          </a:p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sz="2200" dirty="0">
                <a:latin typeface="+mj-lt"/>
                <a:cs typeface="Calibri Light" panose="020F0302020204030204"/>
              </a:rPr>
              <a:t>Ana Bela wants to go out tonight, so she checks on the app how much she can spend</a:t>
            </a:r>
          </a:p>
          <a:p>
            <a:pPr marL="342900" indent="-342900">
              <a:buFont typeface="Wingdings" panose="020B0604020202020204" pitchFamily="34" charset="0"/>
              <a:buChar char="Ø"/>
            </a:pPr>
            <a:endParaRPr lang="en-US" sz="2200" dirty="0">
              <a:latin typeface="+mj-lt"/>
              <a:cs typeface="Calibri Light" panose="020F0302020204030204"/>
            </a:endParaRPr>
          </a:p>
          <a:p>
            <a:endParaRPr lang="en-US" sz="2200" dirty="0">
              <a:latin typeface="+mj-lt"/>
              <a:cs typeface="Calibri Light" panose="020F0302020204030204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  <a:cs typeface="Calibri Light" panose="020F0302020204030204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Scenarios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  <a:ea typeface="+mj-lt"/>
                <a:cs typeface="+mj-lt"/>
              </a:rPr>
              <a:t>Personal Finance Management App</a:t>
            </a:r>
            <a:endParaRPr lang="pt-PT" dirty="0"/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2020-2021</a:t>
            </a:r>
          </a:p>
        </p:txBody>
      </p:sp>
    </p:spTree>
    <p:extLst>
      <p:ext uri="{BB962C8B-B14F-4D97-AF65-F5344CB8AC3E}">
        <p14:creationId xmlns:p14="http://schemas.microsoft.com/office/powerpoint/2010/main" val="26788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7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7361582" cy="4955203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 panose="020B0604020202020204" pitchFamily="34" charset="0"/>
              <a:buChar char="Ø"/>
            </a:pPr>
            <a:r>
              <a:rPr lang="en-US" sz="2200">
                <a:latin typeface="+mj-lt"/>
                <a:cs typeface="Calibri Light" panose="020F0302020204030204"/>
              </a:rPr>
              <a:t>  Registering movements in the app:</a:t>
            </a:r>
            <a:endParaRPr lang="pt-PT" sz="2200">
              <a:cs typeface="Calibri" panose="020F0502020204030204"/>
            </a:endParaRPr>
          </a:p>
          <a:p>
            <a:pPr marL="914400" lvl="1" indent="-457200">
              <a:buAutoNum type="arabicPeriod"/>
            </a:pPr>
            <a:r>
              <a:rPr lang="en-US" sz="1500">
                <a:latin typeface="+mj-lt"/>
                <a:cs typeface="Calibri Light" panose="020F0302020204030204"/>
              </a:rPr>
              <a:t>Open spreadsheet</a:t>
            </a:r>
            <a:endParaRPr lang="en-US" sz="15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AutoNum type="arabicPeriod"/>
            </a:pPr>
            <a:r>
              <a:rPr lang="en-US" sz="1500">
                <a:latin typeface="+mj-lt"/>
                <a:cs typeface="Calibri Light" panose="020F0302020204030204"/>
              </a:rPr>
              <a:t>Register name, date and cost</a:t>
            </a:r>
            <a:endParaRPr lang="en-US" sz="15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FontTx/>
              <a:buAutoNum type="arabicPeriod"/>
            </a:pPr>
            <a:endParaRPr lang="en-US" sz="1600">
              <a:latin typeface="+mj-lt"/>
              <a:cs typeface="Calibri Light" panose="020F0302020204030204"/>
            </a:endParaRPr>
          </a:p>
          <a:p>
            <a:pPr marL="457200" indent="-457200">
              <a:buFont typeface="Wingdings"/>
              <a:buChar char="Ø"/>
            </a:pPr>
            <a:r>
              <a:rPr lang="en-US" sz="2200">
                <a:latin typeface="+mj-lt"/>
                <a:cs typeface="Calibri Light" panose="020F0302020204030204"/>
              </a:rPr>
              <a:t>Changing salary/rent value:</a:t>
            </a:r>
            <a:endParaRPr lang="en-US" sz="22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AutoNum type="arabicPeriod"/>
            </a:pPr>
            <a:r>
              <a:rPr lang="en-US" sz="1500">
                <a:latin typeface="+mj-lt"/>
                <a:cs typeface="Calibri Light" panose="020F0302020204030204"/>
              </a:rPr>
              <a:t>In the spreadsheet, select the corresponding line (or cell) and change the value(s)</a:t>
            </a:r>
            <a:endParaRPr lang="en-US" sz="15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FontTx/>
              <a:buAutoNum type="arabicPeriod"/>
            </a:pPr>
            <a:r>
              <a:rPr lang="en-US" sz="1500">
                <a:latin typeface="+mj-lt"/>
                <a:cs typeface="Calibri Light" panose="020F0302020204030204"/>
              </a:rPr>
              <a:t>Repeat until done</a:t>
            </a:r>
            <a:endParaRPr lang="en-US" sz="15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FontTx/>
              <a:buAutoNum type="arabicPeriod"/>
            </a:pPr>
            <a:endParaRPr lang="en-US" sz="1600">
              <a:latin typeface="+mj-lt"/>
              <a:cs typeface="Calibri Light" panose="020F0302020204030204"/>
            </a:endParaRPr>
          </a:p>
          <a:p>
            <a:pPr marL="457200" indent="-457200">
              <a:buFont typeface="Wingdings"/>
              <a:buChar char="Ø"/>
            </a:pPr>
            <a:r>
              <a:rPr lang="en-US" sz="2200">
                <a:latin typeface="+mj-lt"/>
                <a:cs typeface="Calibri Light" panose="020F0302020204030204"/>
              </a:rPr>
              <a:t>Add a goal:</a:t>
            </a:r>
            <a:endParaRPr lang="en-US" sz="22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AutoNum type="arabicPeriod"/>
            </a:pPr>
            <a:r>
              <a:rPr lang="en-US" sz="1500">
                <a:latin typeface="+mj-lt"/>
                <a:cs typeface="Calibri Light" panose="020F0302020204030204"/>
              </a:rPr>
              <a:t>Create table with enough size</a:t>
            </a:r>
            <a:endParaRPr lang="en-US" sz="15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FontTx/>
              <a:buAutoNum type="arabicPeriod"/>
            </a:pPr>
            <a:r>
              <a:rPr lang="en-US" sz="1500">
                <a:latin typeface="+mj-lt"/>
                <a:cs typeface="Calibri Light" panose="020F0302020204030204"/>
              </a:rPr>
              <a:t>Define time interval and amount</a:t>
            </a:r>
            <a:endParaRPr lang="en-US" sz="15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FontTx/>
              <a:buAutoNum type="arabicPeriod"/>
            </a:pPr>
            <a:endParaRPr lang="en-US" sz="1600">
              <a:latin typeface="+mj-lt"/>
              <a:cs typeface="Calibri Light" panose="020F0302020204030204"/>
            </a:endParaRPr>
          </a:p>
          <a:p>
            <a:pPr marL="457200" indent="-457200">
              <a:buFont typeface="Wingdings"/>
              <a:buChar char="Ø"/>
            </a:pPr>
            <a:r>
              <a:rPr lang="en-US" sz="2200">
                <a:latin typeface="+mj-lt"/>
                <a:cs typeface="Calibri Light" panose="020F0302020204030204"/>
              </a:rPr>
              <a:t>Check available balance:</a:t>
            </a:r>
            <a:endParaRPr lang="en-US" sz="22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AutoNum type="arabicPeriod"/>
            </a:pPr>
            <a:r>
              <a:rPr lang="en-US" sz="1500">
                <a:latin typeface="+mj-lt"/>
                <a:cs typeface="Calibri Light" panose="020F0302020204030204"/>
              </a:rPr>
              <a:t>Open spreadsheet</a:t>
            </a:r>
            <a:endParaRPr lang="en-US" sz="1500">
              <a:latin typeface="+mj-lt"/>
              <a:ea typeface="Calibri Light"/>
              <a:cs typeface="Calibri Light" panose="020F0302020204030204"/>
            </a:endParaRPr>
          </a:p>
          <a:p>
            <a:pPr marL="914400" lvl="1" indent="-457200">
              <a:buFontTx/>
              <a:buAutoNum type="arabicPeriod"/>
            </a:pPr>
            <a:r>
              <a:rPr lang="en-US" sz="1500">
                <a:latin typeface="+mj-lt"/>
                <a:cs typeface="Calibri Light" panose="020F0302020204030204"/>
              </a:rPr>
              <a:t>Verify balance</a:t>
            </a:r>
          </a:p>
          <a:p>
            <a:pPr marL="457200" indent="-457200">
              <a:buFont typeface="Arial"/>
              <a:buChar char="•"/>
            </a:pPr>
            <a:endParaRPr lang="en-US" sz="2000">
              <a:latin typeface="+mj-lt"/>
              <a:cs typeface="Calibri Light" panose="020F0302020204030204"/>
            </a:endParaRPr>
          </a:p>
          <a:p>
            <a:pPr marL="457200" indent="-457200">
              <a:buFontTx/>
              <a:buAutoNum type="arabicPeriod"/>
            </a:pPr>
            <a:endParaRPr lang="en-US" sz="2000">
              <a:latin typeface="+mj-lt"/>
              <a:cs typeface="Calibri Light" panose="020F0302020204030204"/>
            </a:endParaRPr>
          </a:p>
          <a:p>
            <a:pPr lvl="1"/>
            <a:endParaRPr lang="en-US" sz="2000">
              <a:latin typeface="+mj-lt"/>
              <a:cs typeface="Calibri Light" panose="020F0302020204030204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Tasks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5368252F-A924-3E48-9F46-357A553A7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  <a:ea typeface="+mj-lt"/>
                <a:cs typeface="+mj-lt"/>
              </a:rPr>
              <a:t>Personal Finance Management App</a:t>
            </a:r>
            <a:endParaRPr lang="pt-PT"/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13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 lIns="91440" tIns="45720" rIns="91440" bIns="4572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2021-2022</a:t>
            </a:r>
          </a:p>
        </p:txBody>
      </p:sp>
    </p:spTree>
    <p:extLst>
      <p:ext uri="{BB962C8B-B14F-4D97-AF65-F5344CB8AC3E}">
        <p14:creationId xmlns:p14="http://schemas.microsoft.com/office/powerpoint/2010/main" val="2303796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8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7" y="1655154"/>
            <a:ext cx="8521384" cy="569386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742950" lvl="1" indent="-285750">
              <a:buFont typeface="Wingdings" pitchFamily="2" charset="2"/>
              <a:buChar char="§"/>
            </a:pPr>
            <a:r>
              <a:rPr lang="en-US" sz="2200" dirty="0">
                <a:solidFill>
                  <a:srgbClr val="50B400"/>
                </a:solidFill>
                <a:effectLst/>
                <a:latin typeface="+mj-lt"/>
              </a:rPr>
              <a:t>Non-functional requirements</a:t>
            </a:r>
            <a:endParaRPr lang="en-US" sz="2200" dirty="0">
              <a:latin typeface="Calibri Light"/>
              <a:cs typeface="Calibri Light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  <a:cs typeface="Calibri Light" panose="020F0302020204030204"/>
              </a:rPr>
              <a:t>Should be easy and practical to use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  <a:cs typeface="Calibri Light" panose="020F0302020204030204"/>
              </a:rPr>
              <a:t>Mobile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  <a:cs typeface="Calibri Light" panose="020F0302020204030204"/>
              </a:rPr>
              <a:t>Persistent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  <a:cs typeface="Calibri Light" panose="020F0302020204030204"/>
              </a:rPr>
              <a:t>Individual</a:t>
            </a: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1257300" lvl="2" indent="-342900">
              <a:buFont typeface="Arial"/>
              <a:buChar char="•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2200" dirty="0">
                <a:solidFill>
                  <a:srgbClr val="50B400"/>
                </a:solidFill>
                <a:effectLst/>
                <a:latin typeface="+mj-lt"/>
              </a:rPr>
              <a:t>Functional </a:t>
            </a:r>
            <a:r>
              <a:rPr lang="en-US" sz="2200" dirty="0">
                <a:solidFill>
                  <a:srgbClr val="50B400"/>
                </a:solidFill>
                <a:latin typeface="+mj-lt"/>
              </a:rPr>
              <a:t>Requirements</a:t>
            </a:r>
            <a:endParaRPr lang="en-US" sz="2200" dirty="0">
              <a:effectLst/>
              <a:latin typeface="+mj-lt"/>
              <a:cs typeface="Calibri Light" panose="020F0302020204030204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+mj-lt"/>
                <a:cs typeface="Calibri Light" panose="020F0302020204030204"/>
              </a:rPr>
              <a:t>Register expenses associated with category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+mj-lt"/>
                <a:cs typeface="Calibri Light" panose="020F0302020204030204"/>
              </a:rPr>
              <a:t>Create, modify and delete categories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+mj-lt"/>
                <a:cs typeface="Calibri Light" panose="020F0302020204030204"/>
              </a:rPr>
              <a:t>Create, modify and delete saving goals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+mj-lt"/>
                <a:cs typeface="Calibri Light" panose="020F0302020204030204"/>
              </a:rPr>
              <a:t>View expenses, budgets and goals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+mj-lt"/>
                <a:cs typeface="Calibri Light" panose="020F0302020204030204"/>
              </a:rPr>
              <a:t>View how much money of each budget was spent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+mj-lt"/>
                <a:cs typeface="Calibri Light" panose="020F0302020204030204"/>
              </a:rPr>
              <a:t>View how much money was already saved for each goal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+mj-lt"/>
                <a:cs typeface="Calibri Light" panose="020F0302020204030204"/>
              </a:rPr>
              <a:t>Add money to a goal</a:t>
            </a:r>
          </a:p>
          <a:p>
            <a:pPr marL="1257300" lvl="2" indent="-342900">
              <a:buFont typeface="Arial"/>
              <a:buChar char="•"/>
            </a:pPr>
            <a:endParaRPr lang="en-US" sz="2000" dirty="0">
              <a:latin typeface="+mj-lt"/>
              <a:cs typeface="Calibri Light" panose="020F0302020204030204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  <a:cs typeface="Calibri Light" panose="020F030202020403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  <a:cs typeface="Calibri Light" panose="020F0302020204030204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  <a:cs typeface="Calibri Light" panose="020F0302020204030204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2021-2022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EE50DD-70CF-EF4A-9EEF-504AE5F99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35" r="21898"/>
          <a:stretch/>
        </p:blipFill>
        <p:spPr>
          <a:xfrm>
            <a:off x="9372604" y="1212429"/>
            <a:ext cx="2507932" cy="3216685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Requirements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1" y="854058"/>
            <a:ext cx="5365586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 dirty="0">
                <a:solidFill>
                  <a:srgbClr val="50B400"/>
                </a:solidFill>
                <a:ea typeface="+mj-lt"/>
                <a:cs typeface="+mj-lt"/>
              </a:rPr>
              <a:t>Personal Finance Management App</a:t>
            </a:r>
            <a:endParaRPr lang="pt-PT" dirty="0">
              <a:ea typeface="+mj-lt"/>
              <a:cs typeface="+mj-lt"/>
            </a:endParaRPr>
          </a:p>
          <a:p>
            <a:endParaRPr lang="en-US" sz="2800" kern="0" dirty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32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9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310139" y="1435393"/>
            <a:ext cx="452733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We're considering paper prototype or some low fidelity prototyping technology</a:t>
            </a:r>
          </a:p>
          <a:p>
            <a:endParaRPr lang="pt-PT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But we ponder to use digital </a:t>
            </a:r>
          </a:p>
          <a:p>
            <a:r>
              <a:rPr lang="en-US" sz="2000" dirty="0">
                <a:latin typeface="+mj-lt"/>
              </a:rPr>
              <a:t>prototype too</a:t>
            </a:r>
            <a:endParaRPr lang="pt-PT" sz="2000" dirty="0">
              <a:latin typeface="+mj-lt"/>
            </a:endParaRPr>
          </a:p>
          <a:p>
            <a:endParaRPr lang="pt-PT" sz="20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 err="1">
                <a:latin typeface="+mj-lt"/>
              </a:rPr>
              <a:t>We</a:t>
            </a:r>
            <a:r>
              <a:rPr lang="pt-PT" sz="2000" dirty="0">
                <a:latin typeface="+mj-lt"/>
              </a:rPr>
              <a:t> </a:t>
            </a:r>
            <a:r>
              <a:rPr lang="pt-PT" sz="2000" dirty="0" err="1">
                <a:latin typeface="+mj-lt"/>
              </a:rPr>
              <a:t>will</a:t>
            </a:r>
            <a:r>
              <a:rPr lang="pt-PT" sz="2000" dirty="0">
                <a:latin typeface="+mj-lt"/>
              </a:rPr>
              <a:t> </a:t>
            </a:r>
            <a:r>
              <a:rPr lang="pt-PT" sz="2000" dirty="0" err="1">
                <a:latin typeface="+mj-lt"/>
              </a:rPr>
              <a:t>test</a:t>
            </a:r>
            <a:r>
              <a:rPr lang="pt-PT" sz="2000" dirty="0">
                <a:latin typeface="+mj-lt"/>
              </a:rPr>
              <a:t> </a:t>
            </a:r>
            <a:r>
              <a:rPr lang="pt-PT" sz="2000" dirty="0" err="1">
                <a:latin typeface="+mj-lt"/>
              </a:rPr>
              <a:t>it</a:t>
            </a:r>
            <a:r>
              <a:rPr lang="pt-PT" sz="2000" dirty="0">
                <a:latin typeface="+mj-lt"/>
              </a:rPr>
              <a:t> </a:t>
            </a:r>
            <a:r>
              <a:rPr lang="pt-PT" sz="2000" dirty="0" err="1">
                <a:latin typeface="+mj-lt"/>
              </a:rPr>
              <a:t>by</a:t>
            </a:r>
            <a:r>
              <a:rPr lang="pt-PT" sz="2000" dirty="0">
                <a:latin typeface="+mj-lt"/>
              </a:rPr>
              <a:t> </a:t>
            </a:r>
            <a:r>
              <a:rPr lang="pt-PT" sz="2000" dirty="0" err="1">
                <a:latin typeface="+mj-lt"/>
              </a:rPr>
              <a:t>having</a:t>
            </a:r>
            <a:r>
              <a:rPr lang="pt-PT" sz="2000" dirty="0">
                <a:latin typeface="+mj-lt"/>
              </a:rPr>
              <a:t> </a:t>
            </a:r>
            <a:r>
              <a:rPr lang="pt-PT" sz="2000" dirty="0" err="1">
                <a:latin typeface="+mj-lt"/>
              </a:rPr>
              <a:t>potential</a:t>
            </a:r>
            <a:endParaRPr lang="pt-PT" sz="2000" dirty="0">
              <a:latin typeface="+mj-lt"/>
            </a:endParaRPr>
          </a:p>
          <a:p>
            <a:r>
              <a:rPr lang="pt-PT" sz="2000" dirty="0">
                <a:latin typeface="+mj-lt"/>
              </a:rPr>
              <a:t> </a:t>
            </a:r>
            <a:r>
              <a:rPr lang="pt-PT" sz="2000" dirty="0" err="1">
                <a:latin typeface="+mj-lt"/>
              </a:rPr>
              <a:t>users</a:t>
            </a:r>
            <a:r>
              <a:rPr lang="pt-PT" sz="2000" dirty="0">
                <a:latin typeface="+mj-lt"/>
              </a:rPr>
              <a:t> to use </a:t>
            </a:r>
            <a:r>
              <a:rPr lang="pt-PT" sz="2000" dirty="0" err="1">
                <a:latin typeface="+mj-lt"/>
              </a:rPr>
              <a:t>the</a:t>
            </a:r>
            <a:r>
              <a:rPr lang="pt-PT" sz="2000" dirty="0">
                <a:latin typeface="+mj-lt"/>
              </a:rPr>
              <a:t> App(e.g.: </a:t>
            </a:r>
            <a:r>
              <a:rPr lang="pt-PT" sz="2000" dirty="0" err="1">
                <a:latin typeface="+mj-lt"/>
              </a:rPr>
              <a:t>students</a:t>
            </a:r>
            <a:r>
              <a:rPr lang="pt-PT" sz="2000" dirty="0">
                <a:latin typeface="+mj-lt"/>
              </a:rPr>
              <a:t>)</a:t>
            </a:r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Next </a:t>
            </a:r>
            <a:r>
              <a:rPr lang="pt-PT" b="1"/>
              <a:t>steps</a:t>
            </a:r>
            <a:endParaRPr lang="en-US" b="1"/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7BEAC418-ECB8-9F48-BE87-25E2BD3D79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5330281" cy="43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  <a:ea typeface="+mj-lt"/>
                <a:cs typeface="+mj-lt"/>
              </a:rPr>
              <a:t>Personal Finance Management App</a:t>
            </a:r>
            <a:endParaRPr lang="pt-PT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5"/>
          <a:stretch/>
        </p:blipFill>
        <p:spPr bwMode="auto">
          <a:xfrm>
            <a:off x="6238450" y="3439404"/>
            <a:ext cx="1652552" cy="2557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450" y="209652"/>
            <a:ext cx="5330281" cy="3012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385078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>
                <a:latin typeface="+mj-lt"/>
              </a:rPr>
              <a:t>HCI 2021 - 2022</a:t>
            </a:r>
          </a:p>
        </p:txBody>
      </p:sp>
      <p:pic>
        <p:nvPicPr>
          <p:cNvPr id="10" name="Google Shape;313;p31"/>
          <p:cNvPicPr preferRelativeResize="0"/>
          <p:nvPr/>
        </p:nvPicPr>
        <p:blipFill rotWithShape="1">
          <a:blip r:embed="rId4">
            <a:alphaModFix/>
          </a:blip>
          <a:srcRect l="39993" t="14763" r="40009" b="14967"/>
          <a:stretch/>
        </p:blipFill>
        <p:spPr>
          <a:xfrm>
            <a:off x="4281312" y="2102022"/>
            <a:ext cx="1789061" cy="3901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416;p38"/>
          <p:cNvPicPr preferRelativeResize="0"/>
          <p:nvPr/>
        </p:nvPicPr>
        <p:blipFill rotWithShape="1">
          <a:blip r:embed="rId5">
            <a:alphaModFix/>
          </a:blip>
          <a:srcRect r="-1450"/>
          <a:stretch/>
        </p:blipFill>
        <p:spPr>
          <a:xfrm>
            <a:off x="7910689" y="3356939"/>
            <a:ext cx="3840477" cy="2640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4378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579</Words>
  <Application>Microsoft Office PowerPoint</Application>
  <PresentationFormat>Ecrã Panorâmico</PresentationFormat>
  <Paragraphs>117</Paragraphs>
  <Slides>9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Bernardo Marques</dc:creator>
  <cp:lastModifiedBy>Jodionisio</cp:lastModifiedBy>
  <cp:revision>1</cp:revision>
  <dcterms:created xsi:type="dcterms:W3CDTF">2019-11-05T20:34:05Z</dcterms:created>
  <dcterms:modified xsi:type="dcterms:W3CDTF">2022-06-04T16:32:02Z</dcterms:modified>
</cp:coreProperties>
</file>

<file path=docProps/thumbnail.jpeg>
</file>